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93" r:id="rId2"/>
    <p:sldId id="694" r:id="rId3"/>
    <p:sldId id="695" r:id="rId4"/>
    <p:sldId id="696" r:id="rId5"/>
    <p:sldId id="783" r:id="rId6"/>
    <p:sldId id="784" r:id="rId7"/>
    <p:sldId id="787" r:id="rId8"/>
    <p:sldId id="788" r:id="rId9"/>
    <p:sldId id="789" r:id="rId10"/>
    <p:sldId id="790" r:id="rId11"/>
    <p:sldId id="791" r:id="rId12"/>
    <p:sldId id="792" r:id="rId13"/>
    <p:sldId id="793" r:id="rId14"/>
    <p:sldId id="794" r:id="rId15"/>
    <p:sldId id="795" r:id="rId16"/>
    <p:sldId id="796" r:id="rId17"/>
    <p:sldId id="785" r:id="rId18"/>
    <p:sldId id="786" r:id="rId19"/>
    <p:sldId id="797" r:id="rId20"/>
    <p:sldId id="798" r:id="rId21"/>
    <p:sldId id="800" r:id="rId22"/>
    <p:sldId id="801" r:id="rId23"/>
    <p:sldId id="799" r:id="rId24"/>
    <p:sldId id="802" r:id="rId25"/>
    <p:sldId id="803" r:id="rId26"/>
    <p:sldId id="804" r:id="rId27"/>
    <p:sldId id="805" r:id="rId28"/>
    <p:sldId id="806" r:id="rId29"/>
    <p:sldId id="808" r:id="rId30"/>
    <p:sldId id="809" r:id="rId31"/>
    <p:sldId id="807" r:id="rId32"/>
    <p:sldId id="417" r:id="rId33"/>
    <p:sldId id="725" r:id="rId34"/>
    <p:sldId id="727" r:id="rId35"/>
    <p:sldId id="728" r:id="rId36"/>
    <p:sldId id="729" r:id="rId37"/>
    <p:sldId id="730" r:id="rId38"/>
    <p:sldId id="731" r:id="rId39"/>
    <p:sldId id="732" r:id="rId40"/>
    <p:sldId id="733" r:id="rId41"/>
    <p:sldId id="734" r:id="rId42"/>
    <p:sldId id="737" r:id="rId43"/>
    <p:sldId id="415" r:id="rId44"/>
    <p:sldId id="41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231"/>
    <a:srgbClr val="4472C4"/>
    <a:srgbClr val="595959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8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5DFA-1A6D-47A0-9D42-C03710332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02804-4204-4B9B-A697-3D1DDCDA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D668-6D43-46E2-9366-CF741AA1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D5CDE-9A2A-4452-9400-0EF703D2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15AC-8D2F-4F4E-87A0-BD2D23A6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9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C21F-67D9-44D3-90A2-7AD219B1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25AC0-6730-4A54-9EEC-515D69F1A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E4762-F2DE-47AB-A558-2B051DC15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E25D2-FA3B-45A0-A6C5-6B6E2C15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43658-61AA-40D4-AFBE-9B35EBE8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45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04772A-2D4F-4384-837C-11EA2B12A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70A3A-854E-41DB-AE82-F396869E7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38EC5-A279-44A0-8300-6D6242F89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03B6-5B45-4A2A-A5B5-46BA0395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EA8A0-D1BA-49AA-984B-534DD2B4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F49B0-8205-4DC3-A07D-6A89AB36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02C60-4EDF-4771-9324-0CD6C02F1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B6829-71E1-4910-B967-E5F9122FD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3115-B47B-425F-9BB7-72B50BDD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CE4A6-9ECC-42CE-A24C-C11AF8C3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9EA4-7D06-425B-B416-954AC4B8B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F00A9-21FA-44F1-9277-4B951D70F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B9AD0-B395-4724-A43D-F10906F5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28233-2EEF-4A53-AD4B-CD41F49E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2D70B-A6CC-4258-8431-FE82C0A2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89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3477-E089-4614-AAAA-3E5E03D0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3AA00-7234-4174-A840-CD6616C29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5E9C4-09F5-4C77-8110-41F4EAE51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E185B-1C91-4E9C-81B0-AE1B383F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21D1D-3843-4BEC-A53C-0E0140C4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52EFF-F889-4B87-8F3F-F3E8F32C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3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E60C-57B3-4433-ADB0-20B4BB42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0AEEE-EB57-4F9B-B62B-B135E0EA8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09093-ADFB-430C-B026-D1EA10767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BFAF1-4F90-416B-95D4-5576D5500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6E5C40-8D1B-46C7-AABE-77BEA1C56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94C98-A8C6-4393-9304-57A24B66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393D69-74BC-403D-9CA5-4103B64C6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1C3C57-EB86-4FB0-AEEE-93F373B2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9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8D39-9816-4E2D-A9E2-6ECEF735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48534-A86D-46D0-9B2A-FEECC981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16C6A-9505-4B8D-83D5-C6E6C431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D130F-C16B-4D2F-9D98-9F9BB978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B27E8-71D5-4BAC-9F77-BAC69C33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DF6C8-2F8E-4AE0-909F-CFEA9D0C2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E7160-8F0F-44D8-A6C6-5A06CAE8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2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339C9-2CE4-4887-BE11-5A711EB5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C1B6-05DC-4CE5-83F0-1F4AAB219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61484-41E3-475B-8400-88E836EBD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B64B9-FD95-4654-A96E-31F5027B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13A07-A521-4393-9E1F-4706F342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99271-BDC1-4473-81C8-FF931984F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7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3643-6C74-465C-8F24-8DB88249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524E1-131A-4B80-9A8E-65FB4D536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574A3-8CBF-4B60-A921-0E9D87D45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A4BD3-5A1B-4149-A0FE-15E2F8A0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EE4C6-3DA8-4109-A5EE-BA6256F0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B2ECE-ED2E-425B-A7A5-9251B530A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6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311B3-7485-4F34-A468-2C3C6E631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55200-97AE-4A39-884C-294EEA876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7E171-71B9-4E8D-8E0C-DDFC694D7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3A0CD-7D69-424A-9BD6-326780DDCF69}" type="datetimeFigureOut">
              <a:rPr lang="en-US" smtClean="0"/>
              <a:t>10/08/2019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ABB00-06C7-4C27-9892-909425F1B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52204-1331-4BB4-8645-062643917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5D5CE-32E3-41F9-9460-F682CCC42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1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42115" y="1779962"/>
            <a:ext cx="297440" cy="393989"/>
          </a:xfrm>
          <a:custGeom>
            <a:avLst/>
            <a:gdLst/>
            <a:ahLst/>
            <a:cxnLst/>
            <a:rect l="l" t="t" r="r" b="b"/>
            <a:pathLst>
              <a:path w="436245" h="577850">
                <a:moveTo>
                  <a:pt x="118872" y="577596"/>
                </a:moveTo>
                <a:lnTo>
                  <a:pt x="0" y="577596"/>
                </a:lnTo>
                <a:lnTo>
                  <a:pt x="0" y="0"/>
                </a:lnTo>
                <a:lnTo>
                  <a:pt x="246887" y="0"/>
                </a:lnTo>
                <a:lnTo>
                  <a:pt x="288035" y="2619"/>
                </a:lnTo>
                <a:lnTo>
                  <a:pt x="356616" y="24431"/>
                </a:lnTo>
                <a:lnTo>
                  <a:pt x="406931" y="69270"/>
                </a:lnTo>
                <a:lnTo>
                  <a:pt x="422220" y="99060"/>
                </a:lnTo>
                <a:lnTo>
                  <a:pt x="118872" y="99060"/>
                </a:lnTo>
                <a:lnTo>
                  <a:pt x="118872" y="269748"/>
                </a:lnTo>
                <a:lnTo>
                  <a:pt x="422815" y="269748"/>
                </a:lnTo>
                <a:lnTo>
                  <a:pt x="406931" y="301585"/>
                </a:lnTo>
                <a:lnTo>
                  <a:pt x="356068" y="344376"/>
                </a:lnTo>
                <a:lnTo>
                  <a:pt x="283535" y="365998"/>
                </a:lnTo>
                <a:lnTo>
                  <a:pt x="239267" y="368808"/>
                </a:lnTo>
                <a:lnTo>
                  <a:pt x="118872" y="368808"/>
                </a:lnTo>
                <a:lnTo>
                  <a:pt x="118872" y="577596"/>
                </a:lnTo>
                <a:close/>
              </a:path>
              <a:path w="436245" h="577850">
                <a:moveTo>
                  <a:pt x="422815" y="269748"/>
                </a:moveTo>
                <a:lnTo>
                  <a:pt x="228599" y="269748"/>
                </a:lnTo>
                <a:lnTo>
                  <a:pt x="248030" y="268343"/>
                </a:lnTo>
                <a:lnTo>
                  <a:pt x="265175" y="264223"/>
                </a:lnTo>
                <a:lnTo>
                  <a:pt x="303490" y="236458"/>
                </a:lnTo>
                <a:lnTo>
                  <a:pt x="316991" y="182880"/>
                </a:lnTo>
                <a:lnTo>
                  <a:pt x="315539" y="161710"/>
                </a:lnTo>
                <a:lnTo>
                  <a:pt x="292607" y="117348"/>
                </a:lnTo>
                <a:lnTo>
                  <a:pt x="248030" y="100203"/>
                </a:lnTo>
                <a:lnTo>
                  <a:pt x="228599" y="99060"/>
                </a:lnTo>
                <a:lnTo>
                  <a:pt x="422220" y="99060"/>
                </a:lnTo>
                <a:lnTo>
                  <a:pt x="423100" y="100774"/>
                </a:lnTo>
                <a:lnTo>
                  <a:pt x="432696" y="138279"/>
                </a:lnTo>
                <a:lnTo>
                  <a:pt x="435864" y="181356"/>
                </a:lnTo>
                <a:lnTo>
                  <a:pt x="432696" y="229052"/>
                </a:lnTo>
                <a:lnTo>
                  <a:pt x="423100" y="269176"/>
                </a:lnTo>
                <a:lnTo>
                  <a:pt x="422815" y="26974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481898" y="1874519"/>
            <a:ext cx="297440" cy="308697"/>
          </a:xfrm>
          <a:custGeom>
            <a:avLst/>
            <a:gdLst/>
            <a:ahLst/>
            <a:cxnLst/>
            <a:rect l="l" t="t" r="r" b="b"/>
            <a:pathLst>
              <a:path w="436245" h="452755">
                <a:moveTo>
                  <a:pt x="217931" y="452627"/>
                </a:moveTo>
                <a:lnTo>
                  <a:pt x="166496" y="448365"/>
                </a:lnTo>
                <a:lnTo>
                  <a:pt x="121919" y="435673"/>
                </a:lnTo>
                <a:lnTo>
                  <a:pt x="84200" y="414694"/>
                </a:lnTo>
                <a:lnTo>
                  <a:pt x="53339" y="385571"/>
                </a:lnTo>
                <a:lnTo>
                  <a:pt x="30218" y="350710"/>
                </a:lnTo>
                <a:lnTo>
                  <a:pt x="13525" y="312419"/>
                </a:lnTo>
                <a:lnTo>
                  <a:pt x="3405" y="270700"/>
                </a:lnTo>
                <a:lnTo>
                  <a:pt x="0" y="225551"/>
                </a:lnTo>
                <a:lnTo>
                  <a:pt x="3405" y="181284"/>
                </a:lnTo>
                <a:lnTo>
                  <a:pt x="13525" y="140017"/>
                </a:lnTo>
                <a:lnTo>
                  <a:pt x="30218" y="101893"/>
                </a:lnTo>
                <a:lnTo>
                  <a:pt x="53339" y="67055"/>
                </a:lnTo>
                <a:lnTo>
                  <a:pt x="84200" y="37290"/>
                </a:lnTo>
                <a:lnTo>
                  <a:pt x="121919" y="16382"/>
                </a:lnTo>
                <a:lnTo>
                  <a:pt x="166496" y="4048"/>
                </a:lnTo>
                <a:lnTo>
                  <a:pt x="217931" y="0"/>
                </a:lnTo>
                <a:lnTo>
                  <a:pt x="269343" y="4048"/>
                </a:lnTo>
                <a:lnTo>
                  <a:pt x="313753" y="16382"/>
                </a:lnTo>
                <a:lnTo>
                  <a:pt x="351020" y="37290"/>
                </a:lnTo>
                <a:lnTo>
                  <a:pt x="381000" y="67055"/>
                </a:lnTo>
                <a:lnTo>
                  <a:pt x="398850" y="92963"/>
                </a:lnTo>
                <a:lnTo>
                  <a:pt x="217931" y="92963"/>
                </a:lnTo>
                <a:lnTo>
                  <a:pt x="194452" y="94988"/>
                </a:lnTo>
                <a:lnTo>
                  <a:pt x="156638" y="111609"/>
                </a:lnTo>
                <a:lnTo>
                  <a:pt x="130611" y="145613"/>
                </a:lnTo>
                <a:lnTo>
                  <a:pt x="117514" y="195286"/>
                </a:lnTo>
                <a:lnTo>
                  <a:pt x="115823" y="225551"/>
                </a:lnTo>
                <a:lnTo>
                  <a:pt x="117514" y="255817"/>
                </a:lnTo>
                <a:lnTo>
                  <a:pt x="130611" y="305490"/>
                </a:lnTo>
                <a:lnTo>
                  <a:pt x="156638" y="339732"/>
                </a:lnTo>
                <a:lnTo>
                  <a:pt x="194452" y="357401"/>
                </a:lnTo>
                <a:lnTo>
                  <a:pt x="217931" y="359663"/>
                </a:lnTo>
                <a:lnTo>
                  <a:pt x="398838" y="359663"/>
                </a:lnTo>
                <a:lnTo>
                  <a:pt x="381000" y="385571"/>
                </a:lnTo>
                <a:lnTo>
                  <a:pt x="351020" y="414694"/>
                </a:lnTo>
                <a:lnTo>
                  <a:pt x="313753" y="435673"/>
                </a:lnTo>
                <a:lnTo>
                  <a:pt x="269343" y="448365"/>
                </a:lnTo>
                <a:lnTo>
                  <a:pt x="217931" y="452627"/>
                </a:lnTo>
                <a:close/>
              </a:path>
              <a:path w="436245" h="452755">
                <a:moveTo>
                  <a:pt x="398838" y="359663"/>
                </a:moveTo>
                <a:lnTo>
                  <a:pt x="217931" y="359663"/>
                </a:lnTo>
                <a:lnTo>
                  <a:pt x="240768" y="357401"/>
                </a:lnTo>
                <a:lnTo>
                  <a:pt x="261175" y="350710"/>
                </a:lnTo>
                <a:lnTo>
                  <a:pt x="294131" y="324611"/>
                </a:lnTo>
                <a:lnTo>
                  <a:pt x="313372" y="282511"/>
                </a:lnTo>
                <a:lnTo>
                  <a:pt x="320040" y="225551"/>
                </a:lnTo>
                <a:lnTo>
                  <a:pt x="318349" y="195286"/>
                </a:lnTo>
                <a:lnTo>
                  <a:pt x="305252" y="145613"/>
                </a:lnTo>
                <a:lnTo>
                  <a:pt x="279011" y="111609"/>
                </a:lnTo>
                <a:lnTo>
                  <a:pt x="240768" y="94988"/>
                </a:lnTo>
                <a:lnTo>
                  <a:pt x="217931" y="92963"/>
                </a:lnTo>
                <a:lnTo>
                  <a:pt x="398850" y="92963"/>
                </a:lnTo>
                <a:lnTo>
                  <a:pt x="405003" y="101893"/>
                </a:lnTo>
                <a:lnTo>
                  <a:pt x="422147" y="140017"/>
                </a:lnTo>
                <a:lnTo>
                  <a:pt x="432434" y="181284"/>
                </a:lnTo>
                <a:lnTo>
                  <a:pt x="435863" y="225551"/>
                </a:lnTo>
                <a:lnTo>
                  <a:pt x="432434" y="270700"/>
                </a:lnTo>
                <a:lnTo>
                  <a:pt x="422147" y="312419"/>
                </a:lnTo>
                <a:lnTo>
                  <a:pt x="405003" y="350710"/>
                </a:lnTo>
                <a:lnTo>
                  <a:pt x="398838" y="359663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815445" y="1874519"/>
            <a:ext cx="297440" cy="308697"/>
          </a:xfrm>
          <a:custGeom>
            <a:avLst/>
            <a:gdLst/>
            <a:ahLst/>
            <a:cxnLst/>
            <a:rect l="l" t="t" r="r" b="b"/>
            <a:pathLst>
              <a:path w="436245" h="452755">
                <a:moveTo>
                  <a:pt x="217931" y="452627"/>
                </a:moveTo>
                <a:lnTo>
                  <a:pt x="165854" y="448365"/>
                </a:lnTo>
                <a:lnTo>
                  <a:pt x="121348" y="435673"/>
                </a:lnTo>
                <a:lnTo>
                  <a:pt x="83986" y="414694"/>
                </a:lnTo>
                <a:lnTo>
                  <a:pt x="53339" y="385571"/>
                </a:lnTo>
                <a:lnTo>
                  <a:pt x="29575" y="350710"/>
                </a:lnTo>
                <a:lnTo>
                  <a:pt x="12953" y="312419"/>
                </a:lnTo>
                <a:lnTo>
                  <a:pt x="3190" y="270700"/>
                </a:lnTo>
                <a:lnTo>
                  <a:pt x="0" y="225551"/>
                </a:lnTo>
                <a:lnTo>
                  <a:pt x="3190" y="181284"/>
                </a:lnTo>
                <a:lnTo>
                  <a:pt x="12953" y="140017"/>
                </a:lnTo>
                <a:lnTo>
                  <a:pt x="29575" y="101893"/>
                </a:lnTo>
                <a:lnTo>
                  <a:pt x="53339" y="67055"/>
                </a:lnTo>
                <a:lnTo>
                  <a:pt x="83986" y="37290"/>
                </a:lnTo>
                <a:lnTo>
                  <a:pt x="121348" y="16382"/>
                </a:lnTo>
                <a:lnTo>
                  <a:pt x="165854" y="4048"/>
                </a:lnTo>
                <a:lnTo>
                  <a:pt x="217931" y="0"/>
                </a:lnTo>
                <a:lnTo>
                  <a:pt x="269128" y="4048"/>
                </a:lnTo>
                <a:lnTo>
                  <a:pt x="313182" y="16382"/>
                </a:lnTo>
                <a:lnTo>
                  <a:pt x="350377" y="37290"/>
                </a:lnTo>
                <a:lnTo>
                  <a:pt x="381000" y="67055"/>
                </a:lnTo>
                <a:lnTo>
                  <a:pt x="398850" y="92963"/>
                </a:lnTo>
                <a:lnTo>
                  <a:pt x="217931" y="92963"/>
                </a:lnTo>
                <a:lnTo>
                  <a:pt x="194452" y="94988"/>
                </a:lnTo>
                <a:lnTo>
                  <a:pt x="156638" y="111609"/>
                </a:lnTo>
                <a:lnTo>
                  <a:pt x="129968" y="145613"/>
                </a:lnTo>
                <a:lnTo>
                  <a:pt x="117300" y="195286"/>
                </a:lnTo>
                <a:lnTo>
                  <a:pt x="115823" y="225551"/>
                </a:lnTo>
                <a:lnTo>
                  <a:pt x="117300" y="255817"/>
                </a:lnTo>
                <a:lnTo>
                  <a:pt x="129968" y="305490"/>
                </a:lnTo>
                <a:lnTo>
                  <a:pt x="156638" y="339732"/>
                </a:lnTo>
                <a:lnTo>
                  <a:pt x="194452" y="357401"/>
                </a:lnTo>
                <a:lnTo>
                  <a:pt x="217931" y="359663"/>
                </a:lnTo>
                <a:lnTo>
                  <a:pt x="398838" y="359663"/>
                </a:lnTo>
                <a:lnTo>
                  <a:pt x="381000" y="385571"/>
                </a:lnTo>
                <a:lnTo>
                  <a:pt x="350377" y="414694"/>
                </a:lnTo>
                <a:lnTo>
                  <a:pt x="313182" y="435673"/>
                </a:lnTo>
                <a:lnTo>
                  <a:pt x="269128" y="448365"/>
                </a:lnTo>
                <a:lnTo>
                  <a:pt x="217931" y="452627"/>
                </a:lnTo>
                <a:close/>
              </a:path>
              <a:path w="436245" h="452755">
                <a:moveTo>
                  <a:pt x="398838" y="359663"/>
                </a:moveTo>
                <a:lnTo>
                  <a:pt x="217931" y="359663"/>
                </a:lnTo>
                <a:lnTo>
                  <a:pt x="240744" y="357401"/>
                </a:lnTo>
                <a:lnTo>
                  <a:pt x="260984" y="350710"/>
                </a:lnTo>
                <a:lnTo>
                  <a:pt x="292607" y="324611"/>
                </a:lnTo>
                <a:lnTo>
                  <a:pt x="313181" y="282511"/>
                </a:lnTo>
                <a:lnTo>
                  <a:pt x="320040" y="225551"/>
                </a:lnTo>
                <a:lnTo>
                  <a:pt x="318325" y="195286"/>
                </a:lnTo>
                <a:lnTo>
                  <a:pt x="304609" y="145613"/>
                </a:lnTo>
                <a:lnTo>
                  <a:pt x="278368" y="111609"/>
                </a:lnTo>
                <a:lnTo>
                  <a:pt x="240744" y="94988"/>
                </a:lnTo>
                <a:lnTo>
                  <a:pt x="217931" y="92963"/>
                </a:lnTo>
                <a:lnTo>
                  <a:pt x="398850" y="92963"/>
                </a:lnTo>
                <a:lnTo>
                  <a:pt x="405003" y="101893"/>
                </a:lnTo>
                <a:lnTo>
                  <a:pt x="422147" y="140017"/>
                </a:lnTo>
                <a:lnTo>
                  <a:pt x="432434" y="181284"/>
                </a:lnTo>
                <a:lnTo>
                  <a:pt x="435863" y="225551"/>
                </a:lnTo>
                <a:lnTo>
                  <a:pt x="432434" y="270700"/>
                </a:lnTo>
                <a:lnTo>
                  <a:pt x="422147" y="312419"/>
                </a:lnTo>
                <a:lnTo>
                  <a:pt x="405003" y="350710"/>
                </a:lnTo>
                <a:lnTo>
                  <a:pt x="398838" y="359663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166658" y="1779962"/>
            <a:ext cx="77066" cy="393989"/>
          </a:xfrm>
          <a:custGeom>
            <a:avLst/>
            <a:gdLst/>
            <a:ahLst/>
            <a:cxnLst/>
            <a:rect l="l" t="t" r="r" b="b"/>
            <a:pathLst>
              <a:path w="113029" h="577850">
                <a:moveTo>
                  <a:pt x="0" y="0"/>
                </a:moveTo>
                <a:lnTo>
                  <a:pt x="112775" y="0"/>
                </a:lnTo>
                <a:lnTo>
                  <a:pt x="112775" y="577596"/>
                </a:lnTo>
                <a:lnTo>
                  <a:pt x="0" y="577596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318365" y="1778924"/>
            <a:ext cx="76200" cy="69706"/>
          </a:xfrm>
          <a:custGeom>
            <a:avLst/>
            <a:gdLst/>
            <a:ahLst/>
            <a:cxnLst/>
            <a:rect l="l" t="t" r="r" b="b"/>
            <a:pathLst>
              <a:path w="111759" h="102235">
                <a:moveTo>
                  <a:pt x="111252" y="102108"/>
                </a:moveTo>
                <a:lnTo>
                  <a:pt x="0" y="102108"/>
                </a:lnTo>
                <a:lnTo>
                  <a:pt x="0" y="0"/>
                </a:lnTo>
                <a:lnTo>
                  <a:pt x="111252" y="0"/>
                </a:lnTo>
                <a:lnTo>
                  <a:pt x="111252" y="10210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318365" y="1882833"/>
            <a:ext cx="76200" cy="290945"/>
          </a:xfrm>
          <a:custGeom>
            <a:avLst/>
            <a:gdLst/>
            <a:ahLst/>
            <a:cxnLst/>
            <a:rect l="l" t="t" r="r" b="b"/>
            <a:pathLst>
              <a:path w="111759" h="426719">
                <a:moveTo>
                  <a:pt x="111252" y="426720"/>
                </a:moveTo>
                <a:lnTo>
                  <a:pt x="0" y="426720"/>
                </a:lnTo>
                <a:lnTo>
                  <a:pt x="0" y="0"/>
                </a:lnTo>
                <a:lnTo>
                  <a:pt x="111252" y="0"/>
                </a:lnTo>
                <a:lnTo>
                  <a:pt x="111252" y="42672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470073" y="1875559"/>
            <a:ext cx="261072" cy="298306"/>
          </a:xfrm>
          <a:custGeom>
            <a:avLst/>
            <a:gdLst/>
            <a:ahLst/>
            <a:cxnLst/>
            <a:rect l="l" t="t" r="r" b="b"/>
            <a:pathLst>
              <a:path w="382904" h="437514">
                <a:moveTo>
                  <a:pt x="368586" y="73152"/>
                </a:moveTo>
                <a:lnTo>
                  <a:pt x="108203" y="73152"/>
                </a:lnTo>
                <a:lnTo>
                  <a:pt x="118467" y="57411"/>
                </a:lnTo>
                <a:lnTo>
                  <a:pt x="147827" y="25908"/>
                </a:lnTo>
                <a:lnTo>
                  <a:pt x="186689" y="6096"/>
                </a:lnTo>
                <a:lnTo>
                  <a:pt x="234695" y="0"/>
                </a:lnTo>
                <a:lnTo>
                  <a:pt x="265295" y="2024"/>
                </a:lnTo>
                <a:lnTo>
                  <a:pt x="318492" y="18645"/>
                </a:lnTo>
                <a:lnTo>
                  <a:pt x="359378" y="54411"/>
                </a:lnTo>
                <a:lnTo>
                  <a:pt x="368586" y="73152"/>
                </a:lnTo>
                <a:close/>
              </a:path>
              <a:path w="382904" h="437514">
                <a:moveTo>
                  <a:pt x="111251" y="437387"/>
                </a:moveTo>
                <a:lnTo>
                  <a:pt x="0" y="437387"/>
                </a:lnTo>
                <a:lnTo>
                  <a:pt x="0" y="10668"/>
                </a:lnTo>
                <a:lnTo>
                  <a:pt x="108203" y="10668"/>
                </a:lnTo>
                <a:lnTo>
                  <a:pt x="108203" y="73152"/>
                </a:lnTo>
                <a:lnTo>
                  <a:pt x="368586" y="73152"/>
                </a:lnTo>
                <a:lnTo>
                  <a:pt x="372237" y="80581"/>
                </a:lnTo>
                <a:lnTo>
                  <a:pt x="375260" y="92964"/>
                </a:lnTo>
                <a:lnTo>
                  <a:pt x="196595" y="92964"/>
                </a:lnTo>
                <a:lnTo>
                  <a:pt x="171426" y="95845"/>
                </a:lnTo>
                <a:lnTo>
                  <a:pt x="134231" y="119324"/>
                </a:lnTo>
                <a:lnTo>
                  <a:pt x="117038" y="153876"/>
                </a:lnTo>
                <a:lnTo>
                  <a:pt x="111251" y="205740"/>
                </a:lnTo>
                <a:lnTo>
                  <a:pt x="111251" y="437387"/>
                </a:lnTo>
                <a:close/>
              </a:path>
              <a:path w="382904" h="437514">
                <a:moveTo>
                  <a:pt x="382524" y="437387"/>
                </a:moveTo>
                <a:lnTo>
                  <a:pt x="266699" y="437387"/>
                </a:lnTo>
                <a:lnTo>
                  <a:pt x="266699" y="176783"/>
                </a:lnTo>
                <a:lnTo>
                  <a:pt x="266128" y="160758"/>
                </a:lnTo>
                <a:lnTo>
                  <a:pt x="247816" y="110966"/>
                </a:lnTo>
                <a:lnTo>
                  <a:pt x="196595" y="92964"/>
                </a:lnTo>
                <a:lnTo>
                  <a:pt x="375260" y="92964"/>
                </a:lnTo>
                <a:lnTo>
                  <a:pt x="379952" y="112180"/>
                </a:lnTo>
                <a:lnTo>
                  <a:pt x="382524" y="149352"/>
                </a:lnTo>
                <a:lnTo>
                  <a:pt x="382524" y="437387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6784916" y="1875559"/>
            <a:ext cx="280555" cy="416935"/>
          </a:xfrm>
          <a:custGeom>
            <a:avLst/>
            <a:gdLst/>
            <a:ahLst/>
            <a:cxnLst/>
            <a:rect l="l" t="t" r="r" b="b"/>
            <a:pathLst>
              <a:path w="411479" h="611504">
                <a:moveTo>
                  <a:pt x="178308" y="438912"/>
                </a:moveTo>
                <a:lnTo>
                  <a:pt x="140065" y="435221"/>
                </a:lnTo>
                <a:lnTo>
                  <a:pt x="75009" y="406122"/>
                </a:lnTo>
                <a:lnTo>
                  <a:pt x="27003" y="349615"/>
                </a:lnTo>
                <a:lnTo>
                  <a:pt x="11811" y="312801"/>
                </a:lnTo>
                <a:lnTo>
                  <a:pt x="2905" y="270843"/>
                </a:lnTo>
                <a:lnTo>
                  <a:pt x="0" y="224028"/>
                </a:lnTo>
                <a:lnTo>
                  <a:pt x="2857" y="178879"/>
                </a:lnTo>
                <a:lnTo>
                  <a:pt x="11430" y="137160"/>
                </a:lnTo>
                <a:lnTo>
                  <a:pt x="25717" y="98869"/>
                </a:lnTo>
                <a:lnTo>
                  <a:pt x="45720" y="64008"/>
                </a:lnTo>
                <a:lnTo>
                  <a:pt x="72032" y="36004"/>
                </a:lnTo>
                <a:lnTo>
                  <a:pt x="138945" y="4000"/>
                </a:lnTo>
                <a:lnTo>
                  <a:pt x="179832" y="0"/>
                </a:lnTo>
                <a:lnTo>
                  <a:pt x="195286" y="571"/>
                </a:lnTo>
                <a:lnTo>
                  <a:pt x="236220" y="9143"/>
                </a:lnTo>
                <a:lnTo>
                  <a:pt x="272415" y="32956"/>
                </a:lnTo>
                <a:lnTo>
                  <a:pt x="301752" y="71628"/>
                </a:lnTo>
                <a:lnTo>
                  <a:pt x="411480" y="71628"/>
                </a:lnTo>
                <a:lnTo>
                  <a:pt x="411480" y="97536"/>
                </a:lnTo>
                <a:lnTo>
                  <a:pt x="207264" y="97536"/>
                </a:lnTo>
                <a:lnTo>
                  <a:pt x="180070" y="100965"/>
                </a:lnTo>
                <a:lnTo>
                  <a:pt x="139969" y="128397"/>
                </a:lnTo>
                <a:lnTo>
                  <a:pt x="121610" y="168116"/>
                </a:lnTo>
                <a:lnTo>
                  <a:pt x="115824" y="225552"/>
                </a:lnTo>
                <a:lnTo>
                  <a:pt x="116443" y="243292"/>
                </a:lnTo>
                <a:lnTo>
                  <a:pt x="128016" y="291084"/>
                </a:lnTo>
                <a:lnTo>
                  <a:pt x="158496" y="332232"/>
                </a:lnTo>
                <a:lnTo>
                  <a:pt x="207264" y="345948"/>
                </a:lnTo>
                <a:lnTo>
                  <a:pt x="411480" y="345948"/>
                </a:lnTo>
                <a:lnTo>
                  <a:pt x="411480" y="371856"/>
                </a:lnTo>
                <a:lnTo>
                  <a:pt x="300228" y="371856"/>
                </a:lnTo>
                <a:lnTo>
                  <a:pt x="291965" y="384714"/>
                </a:lnTo>
                <a:lnTo>
                  <a:pt x="283273" y="395859"/>
                </a:lnTo>
                <a:lnTo>
                  <a:pt x="247745" y="424124"/>
                </a:lnTo>
                <a:lnTo>
                  <a:pt x="204311" y="437221"/>
                </a:lnTo>
                <a:lnTo>
                  <a:pt x="178308" y="438912"/>
                </a:lnTo>
                <a:close/>
              </a:path>
              <a:path w="411479" h="611504">
                <a:moveTo>
                  <a:pt x="411480" y="71628"/>
                </a:moveTo>
                <a:lnTo>
                  <a:pt x="301752" y="71628"/>
                </a:lnTo>
                <a:lnTo>
                  <a:pt x="301752" y="10667"/>
                </a:lnTo>
                <a:lnTo>
                  <a:pt x="411480" y="10667"/>
                </a:lnTo>
                <a:lnTo>
                  <a:pt x="411480" y="71628"/>
                </a:lnTo>
                <a:close/>
              </a:path>
              <a:path w="411479" h="611504">
                <a:moveTo>
                  <a:pt x="411480" y="345948"/>
                </a:moveTo>
                <a:lnTo>
                  <a:pt x="207264" y="345948"/>
                </a:lnTo>
                <a:lnTo>
                  <a:pt x="225861" y="343971"/>
                </a:lnTo>
                <a:lnTo>
                  <a:pt x="242887" y="338137"/>
                </a:lnTo>
                <a:lnTo>
                  <a:pt x="284797" y="298561"/>
                </a:lnTo>
                <a:lnTo>
                  <a:pt x="298513" y="251602"/>
                </a:lnTo>
                <a:lnTo>
                  <a:pt x="300228" y="220980"/>
                </a:lnTo>
                <a:lnTo>
                  <a:pt x="298537" y="192762"/>
                </a:lnTo>
                <a:lnTo>
                  <a:pt x="285440" y="146613"/>
                </a:lnTo>
                <a:lnTo>
                  <a:pt x="260627" y="115538"/>
                </a:lnTo>
                <a:lnTo>
                  <a:pt x="207264" y="97536"/>
                </a:lnTo>
                <a:lnTo>
                  <a:pt x="411480" y="97536"/>
                </a:lnTo>
                <a:lnTo>
                  <a:pt x="411480" y="345948"/>
                </a:lnTo>
                <a:close/>
              </a:path>
              <a:path w="411479" h="611504">
                <a:moveTo>
                  <a:pt x="388165" y="527304"/>
                </a:moveTo>
                <a:lnTo>
                  <a:pt x="205740" y="527304"/>
                </a:lnTo>
                <a:lnTo>
                  <a:pt x="233148" y="524732"/>
                </a:lnTo>
                <a:lnTo>
                  <a:pt x="255841" y="517017"/>
                </a:lnTo>
                <a:lnTo>
                  <a:pt x="286512" y="486156"/>
                </a:lnTo>
                <a:lnTo>
                  <a:pt x="299370" y="427863"/>
                </a:lnTo>
                <a:lnTo>
                  <a:pt x="300228" y="399288"/>
                </a:lnTo>
                <a:lnTo>
                  <a:pt x="300228" y="371856"/>
                </a:lnTo>
                <a:lnTo>
                  <a:pt x="411480" y="371856"/>
                </a:lnTo>
                <a:lnTo>
                  <a:pt x="411480" y="414528"/>
                </a:lnTo>
                <a:lnTo>
                  <a:pt x="409527" y="453104"/>
                </a:lnTo>
                <a:lnTo>
                  <a:pt x="403860" y="486537"/>
                </a:lnTo>
                <a:lnTo>
                  <a:pt x="394763" y="514826"/>
                </a:lnTo>
                <a:lnTo>
                  <a:pt x="388165" y="527304"/>
                </a:lnTo>
                <a:close/>
              </a:path>
              <a:path w="411479" h="611504">
                <a:moveTo>
                  <a:pt x="199644" y="611124"/>
                </a:moveTo>
                <a:lnTo>
                  <a:pt x="161353" y="609123"/>
                </a:lnTo>
                <a:lnTo>
                  <a:pt x="95059" y="593121"/>
                </a:lnTo>
                <a:lnTo>
                  <a:pt x="43886" y="561141"/>
                </a:lnTo>
                <a:lnTo>
                  <a:pt x="15835" y="513754"/>
                </a:lnTo>
                <a:lnTo>
                  <a:pt x="10668" y="484632"/>
                </a:lnTo>
                <a:lnTo>
                  <a:pt x="131064" y="484632"/>
                </a:lnTo>
                <a:lnTo>
                  <a:pt x="133659" y="493204"/>
                </a:lnTo>
                <a:lnTo>
                  <a:pt x="136969" y="500634"/>
                </a:lnTo>
                <a:lnTo>
                  <a:pt x="169735" y="523113"/>
                </a:lnTo>
                <a:lnTo>
                  <a:pt x="205740" y="527304"/>
                </a:lnTo>
                <a:lnTo>
                  <a:pt x="388165" y="527304"/>
                </a:lnTo>
                <a:lnTo>
                  <a:pt x="382524" y="537972"/>
                </a:lnTo>
                <a:lnTo>
                  <a:pt x="353091" y="569976"/>
                </a:lnTo>
                <a:lnTo>
                  <a:pt x="312801" y="592836"/>
                </a:lnTo>
                <a:lnTo>
                  <a:pt x="261651" y="606552"/>
                </a:lnTo>
                <a:lnTo>
                  <a:pt x="199644" y="61112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14F41E-3E98-4122-B059-EC8BAC51E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96" y="0"/>
            <a:ext cx="913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98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B9F967-71C0-4755-A01C-3941DF20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43" y="21772"/>
            <a:ext cx="9116855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4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97BAE-4E06-4983-B3B1-80F023A9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33" y="32658"/>
            <a:ext cx="9105112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86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ACA7A5-7E9E-423F-B46D-9B96F15D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10" y="21772"/>
            <a:ext cx="9094063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3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050FB9-A6D7-47BD-9554-1087E69B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86" y="43544"/>
            <a:ext cx="9110598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8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BEAD58-7F6B-4443-9805-A47BECB1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86" y="58348"/>
            <a:ext cx="9105885" cy="677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56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1C0516-70EB-4665-8611-B4527DDF0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73" y="32658"/>
            <a:ext cx="9066921" cy="6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1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D8D095-F120-4D59-B069-B8658224F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27" y="43544"/>
            <a:ext cx="9060994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6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88F6E8-FBBB-4088-8C4B-2FB2BAF7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20" y="54430"/>
            <a:ext cx="9121024" cy="67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22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BBCAE3-9613-4B18-A5CA-01E0D3D3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13" y="0"/>
            <a:ext cx="9146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17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7782" y="1835034"/>
            <a:ext cx="6785263" cy="3187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F5C177-7233-4482-9D6C-B8549974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76" y="0"/>
            <a:ext cx="9163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1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700AF-1030-4EFD-9868-E9652D09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55" y="22860"/>
            <a:ext cx="9166883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22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9B2FB-DDA8-404A-9E4F-9267C9709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75" y="10886"/>
            <a:ext cx="9154627" cy="68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06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F957CD-91ED-4553-835A-69EDCA97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39" y="21772"/>
            <a:ext cx="9136877" cy="68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95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E3ED9D-8C21-4CBE-97E0-4BF82702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14" y="10886"/>
            <a:ext cx="9127937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13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3813FB-1BF4-44C4-8921-E4971219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97" y="43544"/>
            <a:ext cx="9104075" cy="68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21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8F931-7A25-4E08-A695-D5DBA110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19" y="21772"/>
            <a:ext cx="9148471" cy="68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5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608815-B56F-45B7-955F-B2797C74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24" y="21772"/>
            <a:ext cx="9152440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4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3819C4-A051-42B5-BCD1-2A2E2BBFC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89" y="10886"/>
            <a:ext cx="9154627" cy="68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83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86AB64-C534-4386-98B6-3EC880561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65" y="10886"/>
            <a:ext cx="9145206" cy="68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1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0267" y="1670859"/>
            <a:ext cx="4445230" cy="3470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301489" y="1160664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4">
                <a:moveTo>
                  <a:pt x="1417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56900" y="1190"/>
                </a:lnTo>
                <a:lnTo>
                  <a:pt x="209835" y="14478"/>
                </a:lnTo>
                <a:lnTo>
                  <a:pt x="248412" y="48768"/>
                </a:lnTo>
                <a:lnTo>
                  <a:pt x="253345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1" y="272795"/>
                </a:lnTo>
                <a:lnTo>
                  <a:pt x="232386" y="295108"/>
                </a:lnTo>
                <a:lnTo>
                  <a:pt x="207073" y="314134"/>
                </a:lnTo>
                <a:lnTo>
                  <a:pt x="176903" y="325445"/>
                </a:lnTo>
                <a:lnTo>
                  <a:pt x="141732" y="329184"/>
                </a:lnTo>
                <a:close/>
              </a:path>
              <a:path w="279400" h="329564">
                <a:moveTo>
                  <a:pt x="249481" y="272795"/>
                </a:moveTo>
                <a:lnTo>
                  <a:pt x="132588" y="272795"/>
                </a:lnTo>
                <a:lnTo>
                  <a:pt x="154852" y="269914"/>
                </a:lnTo>
                <a:lnTo>
                  <a:pt x="173545" y="261175"/>
                </a:lnTo>
                <a:lnTo>
                  <a:pt x="199644" y="225552"/>
                </a:lnTo>
                <a:lnTo>
                  <a:pt x="209716" y="179260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259" y="63246"/>
                </a:lnTo>
                <a:lnTo>
                  <a:pt x="132588" y="56388"/>
                </a:lnTo>
                <a:lnTo>
                  <a:pt x="253345" y="56388"/>
                </a:lnTo>
                <a:lnTo>
                  <a:pt x="272796" y="102108"/>
                </a:lnTo>
                <a:lnTo>
                  <a:pt x="278582" y="144113"/>
                </a:lnTo>
                <a:lnTo>
                  <a:pt x="278892" y="156972"/>
                </a:lnTo>
                <a:lnTo>
                  <a:pt x="277201" y="188714"/>
                </a:lnTo>
                <a:lnTo>
                  <a:pt x="272224" y="217741"/>
                </a:lnTo>
                <a:lnTo>
                  <a:pt x="264104" y="244197"/>
                </a:lnTo>
                <a:lnTo>
                  <a:pt x="252984" y="268224"/>
                </a:lnTo>
                <a:lnTo>
                  <a:pt x="249481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513465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3444" y="257556"/>
                </a:moveTo>
                <a:lnTo>
                  <a:pt x="68961" y="248412"/>
                </a:lnTo>
                <a:lnTo>
                  <a:pt x="30480" y="220980"/>
                </a:lnTo>
                <a:lnTo>
                  <a:pt x="7239" y="178689"/>
                </a:lnTo>
                <a:lnTo>
                  <a:pt x="0" y="129540"/>
                </a:lnTo>
                <a:lnTo>
                  <a:pt x="1762" y="104108"/>
                </a:lnTo>
                <a:lnTo>
                  <a:pt x="16716" y="58388"/>
                </a:lnTo>
                <a:lnTo>
                  <a:pt x="47577" y="21859"/>
                </a:lnTo>
                <a:lnTo>
                  <a:pt x="94345" y="2524"/>
                </a:lnTo>
                <a:lnTo>
                  <a:pt x="123444" y="0"/>
                </a:lnTo>
                <a:lnTo>
                  <a:pt x="153185" y="2524"/>
                </a:lnTo>
                <a:lnTo>
                  <a:pt x="178498" y="9906"/>
                </a:lnTo>
                <a:lnTo>
                  <a:pt x="199524" y="21859"/>
                </a:lnTo>
                <a:lnTo>
                  <a:pt x="216408" y="38100"/>
                </a:lnTo>
                <a:lnTo>
                  <a:pt x="226925" y="53340"/>
                </a:lnTo>
                <a:lnTo>
                  <a:pt x="123444" y="53340"/>
                </a:lnTo>
                <a:lnTo>
                  <a:pt x="110347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3444" y="204216"/>
                </a:lnTo>
                <a:lnTo>
                  <a:pt x="227977" y="204216"/>
                </a:lnTo>
                <a:lnTo>
                  <a:pt x="216408" y="220980"/>
                </a:lnTo>
                <a:lnTo>
                  <a:pt x="199524" y="236982"/>
                </a:lnTo>
                <a:lnTo>
                  <a:pt x="178498" y="248412"/>
                </a:lnTo>
                <a:lnTo>
                  <a:pt x="153185" y="255270"/>
                </a:lnTo>
                <a:lnTo>
                  <a:pt x="123444" y="257556"/>
                </a:lnTo>
                <a:close/>
              </a:path>
              <a:path w="248920" h="257810">
                <a:moveTo>
                  <a:pt x="227977" y="204216"/>
                </a:moveTo>
                <a:lnTo>
                  <a:pt x="123444" y="204216"/>
                </a:lnTo>
                <a:lnTo>
                  <a:pt x="137207" y="203049"/>
                </a:lnTo>
                <a:lnTo>
                  <a:pt x="148971" y="199453"/>
                </a:lnTo>
                <a:lnTo>
                  <a:pt x="178689" y="161544"/>
                </a:lnTo>
                <a:lnTo>
                  <a:pt x="182880" y="129540"/>
                </a:lnTo>
                <a:lnTo>
                  <a:pt x="181784" y="112371"/>
                </a:lnTo>
                <a:lnTo>
                  <a:pt x="167640" y="73152"/>
                </a:lnTo>
                <a:lnTo>
                  <a:pt x="123444" y="53340"/>
                </a:lnTo>
                <a:lnTo>
                  <a:pt x="226925" y="53340"/>
                </a:lnTo>
                <a:lnTo>
                  <a:pt x="230409" y="58388"/>
                </a:lnTo>
                <a:lnTo>
                  <a:pt x="240411" y="80391"/>
                </a:lnTo>
                <a:lnTo>
                  <a:pt x="246411" y="104108"/>
                </a:lnTo>
                <a:lnTo>
                  <a:pt x="248412" y="129540"/>
                </a:lnTo>
                <a:lnTo>
                  <a:pt x="246411" y="154971"/>
                </a:lnTo>
                <a:lnTo>
                  <a:pt x="240411" y="178689"/>
                </a:lnTo>
                <a:lnTo>
                  <a:pt x="230409" y="200691"/>
                </a:lnTo>
                <a:lnTo>
                  <a:pt x="227977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95306" y="1218853"/>
            <a:ext cx="237259" cy="166255"/>
          </a:xfrm>
          <a:custGeom>
            <a:avLst/>
            <a:gdLst/>
            <a:ahLst/>
            <a:cxnLst/>
            <a:rect l="l" t="t" r="r" b="b"/>
            <a:pathLst>
              <a:path w="347979" h="243839">
                <a:moveTo>
                  <a:pt x="134112" y="243840"/>
                </a:moveTo>
                <a:lnTo>
                  <a:pt x="68580" y="243840"/>
                </a:lnTo>
                <a:lnTo>
                  <a:pt x="0" y="0"/>
                </a:lnTo>
                <a:lnTo>
                  <a:pt x="68580" y="0"/>
                </a:lnTo>
                <a:lnTo>
                  <a:pt x="106680" y="175260"/>
                </a:lnTo>
                <a:lnTo>
                  <a:pt x="148892" y="175260"/>
                </a:lnTo>
                <a:lnTo>
                  <a:pt x="134112" y="243840"/>
                </a:lnTo>
                <a:close/>
              </a:path>
              <a:path w="347979" h="243839">
                <a:moveTo>
                  <a:pt x="148892" y="175260"/>
                </a:moveTo>
                <a:lnTo>
                  <a:pt x="106680" y="175260"/>
                </a:lnTo>
                <a:lnTo>
                  <a:pt x="141732" y="0"/>
                </a:lnTo>
                <a:lnTo>
                  <a:pt x="205740" y="0"/>
                </a:lnTo>
                <a:lnTo>
                  <a:pt x="219613" y="67056"/>
                </a:lnTo>
                <a:lnTo>
                  <a:pt x="172212" y="67056"/>
                </a:lnTo>
                <a:lnTo>
                  <a:pt x="148892" y="175260"/>
                </a:lnTo>
                <a:close/>
              </a:path>
              <a:path w="347979" h="243839">
                <a:moveTo>
                  <a:pt x="295541" y="176784"/>
                </a:moveTo>
                <a:lnTo>
                  <a:pt x="242316" y="176784"/>
                </a:lnTo>
                <a:lnTo>
                  <a:pt x="280416" y="0"/>
                </a:lnTo>
                <a:lnTo>
                  <a:pt x="347472" y="0"/>
                </a:lnTo>
                <a:lnTo>
                  <a:pt x="295541" y="176784"/>
                </a:lnTo>
                <a:close/>
              </a:path>
              <a:path w="347979" h="243839">
                <a:moveTo>
                  <a:pt x="275844" y="243840"/>
                </a:moveTo>
                <a:lnTo>
                  <a:pt x="211836" y="243840"/>
                </a:lnTo>
                <a:lnTo>
                  <a:pt x="172212" y="67056"/>
                </a:lnTo>
                <a:lnTo>
                  <a:pt x="219613" y="67056"/>
                </a:lnTo>
                <a:lnTo>
                  <a:pt x="242316" y="176784"/>
                </a:lnTo>
                <a:lnTo>
                  <a:pt x="295541" y="176784"/>
                </a:lnTo>
                <a:lnTo>
                  <a:pt x="275844" y="2438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956117" y="1214697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5135879" y="121469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10">
                <a:moveTo>
                  <a:pt x="218667" y="207264"/>
                </a:moveTo>
                <a:lnTo>
                  <a:pt x="118872" y="207264"/>
                </a:lnTo>
                <a:lnTo>
                  <a:pt x="127706" y="206978"/>
                </a:lnTo>
                <a:lnTo>
                  <a:pt x="135826" y="206121"/>
                </a:lnTo>
                <a:lnTo>
                  <a:pt x="143089" y="204692"/>
                </a:lnTo>
                <a:lnTo>
                  <a:pt x="149352" y="202692"/>
                </a:lnTo>
                <a:lnTo>
                  <a:pt x="156972" y="198120"/>
                </a:lnTo>
                <a:lnTo>
                  <a:pt x="160019" y="193548"/>
                </a:lnTo>
                <a:lnTo>
                  <a:pt x="160019" y="178308"/>
                </a:lnTo>
                <a:lnTo>
                  <a:pt x="110156" y="157162"/>
                </a:lnTo>
                <a:lnTo>
                  <a:pt x="83820" y="150876"/>
                </a:lnTo>
                <a:lnTo>
                  <a:pt x="63817" y="145756"/>
                </a:lnTo>
                <a:lnTo>
                  <a:pt x="24384" y="124968"/>
                </a:lnTo>
                <a:lnTo>
                  <a:pt x="6096" y="82296"/>
                </a:lnTo>
                <a:lnTo>
                  <a:pt x="7810" y="65960"/>
                </a:lnTo>
                <a:lnTo>
                  <a:pt x="33528" y="24384"/>
                </a:lnTo>
                <a:lnTo>
                  <a:pt x="86891" y="1666"/>
                </a:lnTo>
                <a:lnTo>
                  <a:pt x="109728" y="0"/>
                </a:lnTo>
                <a:lnTo>
                  <a:pt x="131683" y="1142"/>
                </a:lnTo>
                <a:lnTo>
                  <a:pt x="169306" y="10286"/>
                </a:lnTo>
                <a:lnTo>
                  <a:pt x="208026" y="44577"/>
                </a:lnTo>
                <a:lnTo>
                  <a:pt x="210258" y="50292"/>
                </a:lnTo>
                <a:lnTo>
                  <a:pt x="111252" y="50292"/>
                </a:lnTo>
                <a:lnTo>
                  <a:pt x="100679" y="50839"/>
                </a:lnTo>
                <a:lnTo>
                  <a:pt x="91821" y="52387"/>
                </a:lnTo>
                <a:lnTo>
                  <a:pt x="84677" y="54792"/>
                </a:lnTo>
                <a:lnTo>
                  <a:pt x="79248" y="57912"/>
                </a:lnTo>
                <a:lnTo>
                  <a:pt x="73152" y="60960"/>
                </a:lnTo>
                <a:lnTo>
                  <a:pt x="70104" y="67056"/>
                </a:lnTo>
                <a:lnTo>
                  <a:pt x="70104" y="79248"/>
                </a:lnTo>
                <a:lnTo>
                  <a:pt x="147828" y="105156"/>
                </a:lnTo>
                <a:lnTo>
                  <a:pt x="166092" y="110061"/>
                </a:lnTo>
                <a:lnTo>
                  <a:pt x="205740" y="131064"/>
                </a:lnTo>
                <a:lnTo>
                  <a:pt x="224028" y="176784"/>
                </a:lnTo>
                <a:lnTo>
                  <a:pt x="222551" y="194190"/>
                </a:lnTo>
                <a:lnTo>
                  <a:pt x="218667" y="207264"/>
                </a:lnTo>
                <a:close/>
              </a:path>
              <a:path w="224154" h="257810">
                <a:moveTo>
                  <a:pt x="217931" y="82296"/>
                </a:moveTo>
                <a:lnTo>
                  <a:pt x="153924" y="82296"/>
                </a:lnTo>
                <a:lnTo>
                  <a:pt x="153924" y="74676"/>
                </a:lnTo>
                <a:lnTo>
                  <a:pt x="150876" y="68580"/>
                </a:lnTo>
                <a:lnTo>
                  <a:pt x="111252" y="50292"/>
                </a:lnTo>
                <a:lnTo>
                  <a:pt x="210258" y="50292"/>
                </a:lnTo>
                <a:lnTo>
                  <a:pt x="214836" y="62007"/>
                </a:lnTo>
                <a:lnTo>
                  <a:pt x="217931" y="82296"/>
                </a:lnTo>
                <a:close/>
              </a:path>
              <a:path w="224154" h="257810">
                <a:moveTo>
                  <a:pt x="114300" y="257556"/>
                </a:moveTo>
                <a:lnTo>
                  <a:pt x="63627" y="251650"/>
                </a:lnTo>
                <a:lnTo>
                  <a:pt x="28956" y="233172"/>
                </a:lnTo>
                <a:lnTo>
                  <a:pt x="1952" y="189237"/>
                </a:lnTo>
                <a:lnTo>
                  <a:pt x="0" y="170688"/>
                </a:lnTo>
                <a:lnTo>
                  <a:pt x="64008" y="170688"/>
                </a:lnTo>
                <a:lnTo>
                  <a:pt x="65436" y="178998"/>
                </a:lnTo>
                <a:lnTo>
                  <a:pt x="67437" y="185737"/>
                </a:lnTo>
                <a:lnTo>
                  <a:pt x="104013" y="206644"/>
                </a:lnTo>
                <a:lnTo>
                  <a:pt x="118872" y="207264"/>
                </a:lnTo>
                <a:lnTo>
                  <a:pt x="218667" y="207264"/>
                </a:lnTo>
                <a:lnTo>
                  <a:pt x="217932" y="209740"/>
                </a:lnTo>
                <a:lnTo>
                  <a:pt x="182451" y="244697"/>
                </a:lnTo>
                <a:lnTo>
                  <a:pt x="140255" y="256127"/>
                </a:lnTo>
                <a:lnTo>
                  <a:pt x="114300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5309407" y="1214696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10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864" y="8001"/>
                </a:lnTo>
                <a:lnTo>
                  <a:pt x="112776" y="0"/>
                </a:lnTo>
                <a:lnTo>
                  <a:pt x="131873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9728" y="50292"/>
                </a:lnTo>
                <a:lnTo>
                  <a:pt x="991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10">
                <a:moveTo>
                  <a:pt x="76200" y="257556"/>
                </a:moveTo>
                <a:lnTo>
                  <a:pt x="33337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4056" y="106465"/>
                </a:lnTo>
                <a:lnTo>
                  <a:pt x="112776" y="100584"/>
                </a:lnTo>
                <a:lnTo>
                  <a:pt x="124968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9728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1920" y="141732"/>
                </a:lnTo>
                <a:lnTo>
                  <a:pt x="106680" y="144780"/>
                </a:lnTo>
                <a:lnTo>
                  <a:pt x="97226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16408"/>
                </a:lnTo>
                <a:lnTo>
                  <a:pt x="215900" y="222504"/>
                </a:lnTo>
                <a:lnTo>
                  <a:pt x="152400" y="222504"/>
                </a:lnTo>
                <a:lnTo>
                  <a:pt x="146137" y="229100"/>
                </a:lnTo>
                <a:lnTo>
                  <a:pt x="111990" y="251769"/>
                </a:lnTo>
                <a:lnTo>
                  <a:pt x="88701" y="256960"/>
                </a:lnTo>
                <a:lnTo>
                  <a:pt x="76200" y="257556"/>
                </a:lnTo>
                <a:close/>
              </a:path>
              <a:path w="228600" h="257810">
                <a:moveTo>
                  <a:pt x="214884" y="211836"/>
                </a:moveTo>
                <a:lnTo>
                  <a:pt x="96012" y="211836"/>
                </a:lnTo>
                <a:lnTo>
                  <a:pt x="106013" y="211216"/>
                </a:lnTo>
                <a:lnTo>
                  <a:pt x="115443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10">
                <a:moveTo>
                  <a:pt x="228600" y="249936"/>
                </a:moveTo>
                <a:lnTo>
                  <a:pt x="158496" y="249936"/>
                </a:lnTo>
                <a:lnTo>
                  <a:pt x="155567" y="241149"/>
                </a:lnTo>
                <a:lnTo>
                  <a:pt x="155448" y="236220"/>
                </a:lnTo>
                <a:lnTo>
                  <a:pt x="153924" y="233172"/>
                </a:lnTo>
                <a:lnTo>
                  <a:pt x="153924" y="227076"/>
                </a:lnTo>
                <a:lnTo>
                  <a:pt x="152400" y="222504"/>
                </a:lnTo>
                <a:lnTo>
                  <a:pt x="215900" y="222504"/>
                </a:lnTo>
                <a:lnTo>
                  <a:pt x="216408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493327" y="1214697"/>
            <a:ext cx="238125" cy="170584"/>
          </a:xfrm>
          <a:custGeom>
            <a:avLst/>
            <a:gdLst/>
            <a:ahLst/>
            <a:cxnLst/>
            <a:rect l="l" t="t" r="r" b="b"/>
            <a:pathLst>
              <a:path w="349250" h="250189">
                <a:moveTo>
                  <a:pt x="198119" y="41148"/>
                </a:moveTo>
                <a:lnTo>
                  <a:pt x="60959" y="41148"/>
                </a:lnTo>
                <a:lnTo>
                  <a:pt x="66674" y="32599"/>
                </a:lnTo>
                <a:lnTo>
                  <a:pt x="105156" y="3619"/>
                </a:lnTo>
                <a:lnTo>
                  <a:pt x="131063" y="0"/>
                </a:lnTo>
                <a:lnTo>
                  <a:pt x="145065" y="833"/>
                </a:lnTo>
                <a:lnTo>
                  <a:pt x="183332" y="18430"/>
                </a:lnTo>
                <a:lnTo>
                  <a:pt x="198119" y="41148"/>
                </a:lnTo>
                <a:close/>
              </a:path>
              <a:path w="349250" h="250189">
                <a:moveTo>
                  <a:pt x="341074" y="41148"/>
                </a:moveTo>
                <a:lnTo>
                  <a:pt x="198119" y="41148"/>
                </a:lnTo>
                <a:lnTo>
                  <a:pt x="204382" y="31456"/>
                </a:lnTo>
                <a:lnTo>
                  <a:pt x="239148" y="6429"/>
                </a:lnTo>
                <a:lnTo>
                  <a:pt x="272795" y="0"/>
                </a:lnTo>
                <a:lnTo>
                  <a:pt x="280796" y="523"/>
                </a:lnTo>
                <a:lnTo>
                  <a:pt x="319849" y="15240"/>
                </a:lnTo>
                <a:lnTo>
                  <a:pt x="341074" y="41148"/>
                </a:lnTo>
                <a:close/>
              </a:path>
              <a:path w="349250" h="250189">
                <a:moveTo>
                  <a:pt x="64007" y="249936"/>
                </a:moveTo>
                <a:lnTo>
                  <a:pt x="0" y="249936"/>
                </a:lnTo>
                <a:lnTo>
                  <a:pt x="0" y="6096"/>
                </a:lnTo>
                <a:lnTo>
                  <a:pt x="60959" y="6096"/>
                </a:lnTo>
                <a:lnTo>
                  <a:pt x="60959" y="41148"/>
                </a:lnTo>
                <a:lnTo>
                  <a:pt x="341074" y="41148"/>
                </a:lnTo>
                <a:lnTo>
                  <a:pt x="341757" y="42481"/>
                </a:lnTo>
                <a:lnTo>
                  <a:pt x="344900" y="50601"/>
                </a:lnTo>
                <a:lnTo>
                  <a:pt x="345697" y="53340"/>
                </a:lnTo>
                <a:lnTo>
                  <a:pt x="106679" y="53340"/>
                </a:lnTo>
                <a:lnTo>
                  <a:pt x="94106" y="54483"/>
                </a:lnTo>
                <a:lnTo>
                  <a:pt x="65341" y="84582"/>
                </a:lnTo>
                <a:lnTo>
                  <a:pt x="64007" y="102108"/>
                </a:lnTo>
                <a:lnTo>
                  <a:pt x="64007" y="249936"/>
                </a:lnTo>
                <a:close/>
              </a:path>
              <a:path w="349250" h="250189">
                <a:moveTo>
                  <a:pt x="205739" y="249936"/>
                </a:moveTo>
                <a:lnTo>
                  <a:pt x="141731" y="249936"/>
                </a:lnTo>
                <a:lnTo>
                  <a:pt x="141690" y="102108"/>
                </a:lnTo>
                <a:lnTo>
                  <a:pt x="141526" y="96012"/>
                </a:lnTo>
                <a:lnTo>
                  <a:pt x="125920" y="57912"/>
                </a:lnTo>
                <a:lnTo>
                  <a:pt x="106679" y="53340"/>
                </a:lnTo>
                <a:lnTo>
                  <a:pt x="248411" y="53340"/>
                </a:lnTo>
                <a:lnTo>
                  <a:pt x="211835" y="76200"/>
                </a:lnTo>
                <a:lnTo>
                  <a:pt x="205801" y="102108"/>
                </a:lnTo>
                <a:lnTo>
                  <a:pt x="205739" y="249936"/>
                </a:lnTo>
                <a:close/>
              </a:path>
              <a:path w="349250" h="250189">
                <a:moveTo>
                  <a:pt x="348996" y="249936"/>
                </a:moveTo>
                <a:lnTo>
                  <a:pt x="283463" y="249936"/>
                </a:lnTo>
                <a:lnTo>
                  <a:pt x="283425" y="85153"/>
                </a:lnTo>
                <a:lnTo>
                  <a:pt x="281939" y="77724"/>
                </a:lnTo>
                <a:lnTo>
                  <a:pt x="248411" y="53340"/>
                </a:lnTo>
                <a:lnTo>
                  <a:pt x="345697" y="53340"/>
                </a:lnTo>
                <a:lnTo>
                  <a:pt x="347472" y="59436"/>
                </a:lnTo>
                <a:lnTo>
                  <a:pt x="348353" y="66865"/>
                </a:lnTo>
                <a:lnTo>
                  <a:pt x="348805" y="75438"/>
                </a:lnTo>
                <a:lnTo>
                  <a:pt x="348921" y="82200"/>
                </a:lnTo>
                <a:lnTo>
                  <a:pt x="348996" y="2499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768687" y="1214697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412" y="154138"/>
                </a:lnTo>
                <a:lnTo>
                  <a:pt x="85344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4112" y="257556"/>
                </a:moveTo>
                <a:lnTo>
                  <a:pt x="95321" y="249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450" y="249364"/>
                </a:lnTo>
                <a:lnTo>
                  <a:pt x="134112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983259" y="116066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6048202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6070023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134446" y="1214697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314209" y="121469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714" y="103250"/>
                </a:lnTo>
                <a:lnTo>
                  <a:pt x="15430" y="57530"/>
                </a:lnTo>
                <a:lnTo>
                  <a:pt x="42338" y="21216"/>
                </a:lnTo>
                <a:lnTo>
                  <a:pt x="80152" y="2309"/>
                </a:lnTo>
                <a:lnTo>
                  <a:pt x="103632" y="0"/>
                </a:lnTo>
                <a:lnTo>
                  <a:pt x="112490" y="523"/>
                </a:lnTo>
                <a:lnTo>
                  <a:pt x="156210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489" y="56864"/>
                </a:lnTo>
                <a:lnTo>
                  <a:pt x="71628" y="86867"/>
                </a:lnTo>
                <a:lnTo>
                  <a:pt x="65532" y="129539"/>
                </a:lnTo>
                <a:lnTo>
                  <a:pt x="66079" y="139779"/>
                </a:lnTo>
                <a:lnTo>
                  <a:pt x="80295" y="181403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813"/>
                </a:lnTo>
                <a:lnTo>
                  <a:pt x="161353" y="227266"/>
                </a:lnTo>
                <a:lnTo>
                  <a:pt x="129349" y="248030"/>
                </a:lnTo>
                <a:lnTo>
                  <a:pt x="116371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7215"/>
                </a:lnTo>
                <a:lnTo>
                  <a:pt x="138874" y="194309"/>
                </a:lnTo>
                <a:lnTo>
                  <a:pt x="167068" y="15963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9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8592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814" y="259413"/>
                </a:lnTo>
                <a:lnTo>
                  <a:pt x="231076" y="278510"/>
                </a:lnTo>
                <a:lnTo>
                  <a:pt x="226337" y="294751"/>
                </a:lnTo>
                <a:lnTo>
                  <a:pt x="223459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199" y="344424"/>
                </a:lnTo>
                <a:lnTo>
                  <a:pt x="25598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3459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594763" y="1157548"/>
            <a:ext cx="86591" cy="290945"/>
          </a:xfrm>
          <a:custGeom>
            <a:avLst/>
            <a:gdLst/>
            <a:ahLst/>
            <a:cxnLst/>
            <a:rect l="l" t="t" r="r" b="b"/>
            <a:pathLst>
              <a:path w="127000" h="426719">
                <a:moveTo>
                  <a:pt x="126492" y="426720"/>
                </a:moveTo>
                <a:lnTo>
                  <a:pt x="79248" y="426720"/>
                </a:lnTo>
                <a:lnTo>
                  <a:pt x="62484" y="405384"/>
                </a:lnTo>
                <a:lnTo>
                  <a:pt x="39338" y="365736"/>
                </a:lnTo>
                <a:lnTo>
                  <a:pt x="16716" y="312324"/>
                </a:lnTo>
                <a:lnTo>
                  <a:pt x="1762" y="243744"/>
                </a:lnTo>
                <a:lnTo>
                  <a:pt x="0" y="210312"/>
                </a:lnTo>
                <a:lnTo>
                  <a:pt x="1476" y="179689"/>
                </a:lnTo>
                <a:lnTo>
                  <a:pt x="14144" y="119014"/>
                </a:lnTo>
                <a:lnTo>
                  <a:pt x="35266" y="67508"/>
                </a:lnTo>
                <a:lnTo>
                  <a:pt x="60840" y="23455"/>
                </a:lnTo>
                <a:lnTo>
                  <a:pt x="76200" y="0"/>
                </a:lnTo>
                <a:lnTo>
                  <a:pt x="124968" y="0"/>
                </a:lnTo>
                <a:lnTo>
                  <a:pt x="111252" y="25907"/>
                </a:lnTo>
                <a:lnTo>
                  <a:pt x="98417" y="51601"/>
                </a:lnTo>
                <a:lnTo>
                  <a:pt x="78462" y="105846"/>
                </a:lnTo>
                <a:lnTo>
                  <a:pt x="68746" y="152947"/>
                </a:lnTo>
                <a:lnTo>
                  <a:pt x="65841" y="193476"/>
                </a:lnTo>
                <a:lnTo>
                  <a:pt x="65532" y="214884"/>
                </a:lnTo>
                <a:lnTo>
                  <a:pt x="66698" y="248340"/>
                </a:lnTo>
                <a:lnTo>
                  <a:pt x="76461" y="310681"/>
                </a:lnTo>
                <a:lnTo>
                  <a:pt x="92202" y="358140"/>
                </a:lnTo>
                <a:lnTo>
                  <a:pt x="112776" y="401574"/>
                </a:lnTo>
                <a:lnTo>
                  <a:pt x="126492" y="426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703869" y="1214697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6680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0766" y="204216"/>
                </a:lnTo>
                <a:lnTo>
                  <a:pt x="220384" y="205120"/>
                </a:lnTo>
                <a:lnTo>
                  <a:pt x="210436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0766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021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67" y="155876"/>
                </a:lnTo>
                <a:lnTo>
                  <a:pt x="229933" y="182499"/>
                </a:lnTo>
                <a:lnTo>
                  <a:pt x="220766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0436" y="219456"/>
                </a:lnTo>
                <a:lnTo>
                  <a:pt x="17449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85709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3444" y="257556"/>
                </a:moveTo>
                <a:lnTo>
                  <a:pt x="68961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7577" y="21859"/>
                </a:lnTo>
                <a:lnTo>
                  <a:pt x="94345" y="2524"/>
                </a:lnTo>
                <a:lnTo>
                  <a:pt x="123444" y="0"/>
                </a:lnTo>
                <a:lnTo>
                  <a:pt x="153209" y="2524"/>
                </a:lnTo>
                <a:lnTo>
                  <a:pt x="178689" y="9906"/>
                </a:lnTo>
                <a:lnTo>
                  <a:pt x="200167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3444" y="53340"/>
                </a:lnTo>
                <a:lnTo>
                  <a:pt x="110561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3444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67" y="236982"/>
                </a:lnTo>
                <a:lnTo>
                  <a:pt x="178689" y="248412"/>
                </a:lnTo>
                <a:lnTo>
                  <a:pt x="153209" y="255270"/>
                </a:lnTo>
                <a:lnTo>
                  <a:pt x="123444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3444" y="204216"/>
                </a:lnTo>
                <a:lnTo>
                  <a:pt x="137207" y="203049"/>
                </a:lnTo>
                <a:lnTo>
                  <a:pt x="148971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3444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75862" y="121469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10">
                <a:moveTo>
                  <a:pt x="124968" y="257556"/>
                </a:moveTo>
                <a:lnTo>
                  <a:pt x="69723" y="248412"/>
                </a:lnTo>
                <a:lnTo>
                  <a:pt x="30480" y="220980"/>
                </a:lnTo>
                <a:lnTo>
                  <a:pt x="7810" y="178689"/>
                </a:lnTo>
                <a:lnTo>
                  <a:pt x="0" y="129540"/>
                </a:lnTo>
                <a:lnTo>
                  <a:pt x="1976" y="104108"/>
                </a:lnTo>
                <a:lnTo>
                  <a:pt x="17359" y="58388"/>
                </a:lnTo>
                <a:lnTo>
                  <a:pt x="48244" y="21859"/>
                </a:lnTo>
                <a:lnTo>
                  <a:pt x="95202" y="2524"/>
                </a:lnTo>
                <a:lnTo>
                  <a:pt x="124968" y="0"/>
                </a:lnTo>
                <a:lnTo>
                  <a:pt x="153852" y="2524"/>
                </a:lnTo>
                <a:lnTo>
                  <a:pt x="178879" y="9906"/>
                </a:lnTo>
                <a:lnTo>
                  <a:pt x="200191" y="21859"/>
                </a:lnTo>
                <a:lnTo>
                  <a:pt x="217932" y="38100"/>
                </a:lnTo>
                <a:lnTo>
                  <a:pt x="227787" y="53340"/>
                </a:lnTo>
                <a:lnTo>
                  <a:pt x="124968" y="53340"/>
                </a:lnTo>
                <a:lnTo>
                  <a:pt x="111204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8773" y="204216"/>
                </a:lnTo>
                <a:lnTo>
                  <a:pt x="217932" y="220980"/>
                </a:lnTo>
                <a:lnTo>
                  <a:pt x="200191" y="236982"/>
                </a:lnTo>
                <a:lnTo>
                  <a:pt x="178879" y="248412"/>
                </a:lnTo>
                <a:lnTo>
                  <a:pt x="153852" y="255270"/>
                </a:lnTo>
                <a:lnTo>
                  <a:pt x="124968" y="257556"/>
                </a:lnTo>
                <a:close/>
              </a:path>
              <a:path w="248920" h="257810">
                <a:moveTo>
                  <a:pt x="228773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7787" y="53340"/>
                </a:lnTo>
                <a:lnTo>
                  <a:pt x="231052" y="58388"/>
                </a:lnTo>
                <a:lnTo>
                  <a:pt x="240601" y="80391"/>
                </a:lnTo>
                <a:lnTo>
                  <a:pt x="246435" y="104108"/>
                </a:lnTo>
                <a:lnTo>
                  <a:pt x="248412" y="129540"/>
                </a:lnTo>
                <a:lnTo>
                  <a:pt x="246435" y="154971"/>
                </a:lnTo>
                <a:lnTo>
                  <a:pt x="240601" y="178689"/>
                </a:lnTo>
                <a:lnTo>
                  <a:pt x="231052" y="200691"/>
                </a:lnTo>
                <a:lnTo>
                  <a:pt x="228773" y="204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298748" y="1160665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6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363691" y="1160664"/>
            <a:ext cx="43728" cy="39831"/>
          </a:xfrm>
          <a:custGeom>
            <a:avLst/>
            <a:gdLst/>
            <a:ahLst/>
            <a:cxnLst/>
            <a:rect l="l" t="t" r="r" b="b"/>
            <a:pathLst>
              <a:path w="64134" h="58419">
                <a:moveTo>
                  <a:pt x="64008" y="57912"/>
                </a:moveTo>
                <a:lnTo>
                  <a:pt x="0" y="57912"/>
                </a:lnTo>
                <a:lnTo>
                  <a:pt x="0" y="0"/>
                </a:lnTo>
                <a:lnTo>
                  <a:pt x="64008" y="0"/>
                </a:lnTo>
                <a:lnTo>
                  <a:pt x="6400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385511" y="1218853"/>
            <a:ext cx="0" cy="166255"/>
          </a:xfrm>
          <a:custGeom>
            <a:avLst/>
            <a:gdLst/>
            <a:ahLst/>
            <a:cxnLst/>
            <a:rect l="l" t="t" r="r" b="b"/>
            <a:pathLst>
              <a:path h="243839">
                <a:moveTo>
                  <a:pt x="0" y="0"/>
                </a:moveTo>
                <a:lnTo>
                  <a:pt x="0" y="24384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449936" y="1214697"/>
            <a:ext cx="14962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629698" y="1214697"/>
            <a:ext cx="160193" cy="238125"/>
          </a:xfrm>
          <a:custGeom>
            <a:avLst/>
            <a:gdLst/>
            <a:ahLst/>
            <a:cxnLst/>
            <a:rect l="l" t="t" r="r" b="b"/>
            <a:pathLst>
              <a:path w="234950" h="349250">
                <a:moveTo>
                  <a:pt x="102108" y="251459"/>
                </a:moveTo>
                <a:lnTo>
                  <a:pt x="60769" y="243458"/>
                </a:lnTo>
                <a:lnTo>
                  <a:pt x="27432" y="219455"/>
                </a:lnTo>
                <a:lnTo>
                  <a:pt x="6858" y="180212"/>
                </a:lnTo>
                <a:lnTo>
                  <a:pt x="0" y="129539"/>
                </a:lnTo>
                <a:lnTo>
                  <a:pt x="1714" y="103250"/>
                </a:lnTo>
                <a:lnTo>
                  <a:pt x="15430" y="57530"/>
                </a:lnTo>
                <a:lnTo>
                  <a:pt x="42338" y="21216"/>
                </a:lnTo>
                <a:lnTo>
                  <a:pt x="80152" y="2309"/>
                </a:lnTo>
                <a:lnTo>
                  <a:pt x="103632" y="0"/>
                </a:lnTo>
                <a:lnTo>
                  <a:pt x="112490" y="523"/>
                </a:lnTo>
                <a:lnTo>
                  <a:pt x="156210" y="19621"/>
                </a:lnTo>
                <a:lnTo>
                  <a:pt x="172212" y="41147"/>
                </a:lnTo>
                <a:lnTo>
                  <a:pt x="234696" y="41147"/>
                </a:lnTo>
                <a:lnTo>
                  <a:pt x="234696" y="54863"/>
                </a:lnTo>
                <a:lnTo>
                  <a:pt x="117348" y="54863"/>
                </a:lnTo>
                <a:lnTo>
                  <a:pt x="102512" y="56864"/>
                </a:lnTo>
                <a:lnTo>
                  <a:pt x="73152" y="86867"/>
                </a:lnTo>
                <a:lnTo>
                  <a:pt x="65532" y="129539"/>
                </a:lnTo>
                <a:lnTo>
                  <a:pt x="66079" y="139779"/>
                </a:lnTo>
                <a:lnTo>
                  <a:pt x="80295" y="181403"/>
                </a:lnTo>
                <a:lnTo>
                  <a:pt x="118872" y="198119"/>
                </a:lnTo>
                <a:lnTo>
                  <a:pt x="234696" y="198119"/>
                </a:lnTo>
                <a:lnTo>
                  <a:pt x="234696" y="213359"/>
                </a:lnTo>
                <a:lnTo>
                  <a:pt x="170688" y="213359"/>
                </a:lnTo>
                <a:lnTo>
                  <a:pt x="166092" y="220813"/>
                </a:lnTo>
                <a:lnTo>
                  <a:pt x="161353" y="227266"/>
                </a:lnTo>
                <a:lnTo>
                  <a:pt x="129349" y="248030"/>
                </a:lnTo>
                <a:lnTo>
                  <a:pt x="116371" y="250602"/>
                </a:lnTo>
                <a:lnTo>
                  <a:pt x="102108" y="251459"/>
                </a:lnTo>
                <a:close/>
              </a:path>
              <a:path w="234950" h="349250">
                <a:moveTo>
                  <a:pt x="234696" y="41147"/>
                </a:moveTo>
                <a:lnTo>
                  <a:pt x="172212" y="41147"/>
                </a:lnTo>
                <a:lnTo>
                  <a:pt x="172212" y="6095"/>
                </a:lnTo>
                <a:lnTo>
                  <a:pt x="234696" y="6095"/>
                </a:lnTo>
                <a:lnTo>
                  <a:pt x="234696" y="41147"/>
                </a:lnTo>
                <a:close/>
              </a:path>
              <a:path w="234950" h="349250">
                <a:moveTo>
                  <a:pt x="234696" y="198119"/>
                </a:moveTo>
                <a:lnTo>
                  <a:pt x="118872" y="198119"/>
                </a:lnTo>
                <a:lnTo>
                  <a:pt x="129087" y="197215"/>
                </a:lnTo>
                <a:lnTo>
                  <a:pt x="138874" y="194309"/>
                </a:lnTo>
                <a:lnTo>
                  <a:pt x="167068" y="159638"/>
                </a:lnTo>
                <a:lnTo>
                  <a:pt x="170688" y="126491"/>
                </a:lnTo>
                <a:lnTo>
                  <a:pt x="169830" y="110228"/>
                </a:lnTo>
                <a:lnTo>
                  <a:pt x="156972" y="73151"/>
                </a:lnTo>
                <a:lnTo>
                  <a:pt x="117348" y="54863"/>
                </a:lnTo>
                <a:lnTo>
                  <a:pt x="234696" y="54863"/>
                </a:lnTo>
                <a:lnTo>
                  <a:pt x="234696" y="198119"/>
                </a:lnTo>
                <a:close/>
              </a:path>
              <a:path w="234950" h="349250">
                <a:moveTo>
                  <a:pt x="223459" y="300227"/>
                </a:moveTo>
                <a:lnTo>
                  <a:pt x="117348" y="300227"/>
                </a:lnTo>
                <a:lnTo>
                  <a:pt x="133064" y="298823"/>
                </a:lnTo>
                <a:lnTo>
                  <a:pt x="145923" y="294703"/>
                </a:lnTo>
                <a:lnTo>
                  <a:pt x="169164" y="258508"/>
                </a:lnTo>
                <a:lnTo>
                  <a:pt x="170688" y="213359"/>
                </a:lnTo>
                <a:lnTo>
                  <a:pt x="234696" y="213359"/>
                </a:lnTo>
                <a:lnTo>
                  <a:pt x="234696" y="237743"/>
                </a:lnTo>
                <a:lnTo>
                  <a:pt x="233814" y="259413"/>
                </a:lnTo>
                <a:lnTo>
                  <a:pt x="231076" y="278510"/>
                </a:lnTo>
                <a:lnTo>
                  <a:pt x="226337" y="294751"/>
                </a:lnTo>
                <a:lnTo>
                  <a:pt x="223459" y="300227"/>
                </a:lnTo>
                <a:close/>
              </a:path>
              <a:path w="234950" h="349250">
                <a:moveTo>
                  <a:pt x="114300" y="348996"/>
                </a:moveTo>
                <a:lnTo>
                  <a:pt x="72390" y="344424"/>
                </a:lnTo>
                <a:lnTo>
                  <a:pt x="26455" y="320421"/>
                </a:lnTo>
                <a:lnTo>
                  <a:pt x="6096" y="275843"/>
                </a:lnTo>
                <a:lnTo>
                  <a:pt x="74676" y="275843"/>
                </a:lnTo>
                <a:lnTo>
                  <a:pt x="76200" y="283463"/>
                </a:lnTo>
                <a:lnTo>
                  <a:pt x="79248" y="289559"/>
                </a:lnTo>
                <a:lnTo>
                  <a:pt x="117348" y="300227"/>
                </a:lnTo>
                <a:lnTo>
                  <a:pt x="223459" y="300227"/>
                </a:lnTo>
                <a:lnTo>
                  <a:pt x="219456" y="307847"/>
                </a:lnTo>
                <a:lnTo>
                  <a:pt x="202596" y="325850"/>
                </a:lnTo>
                <a:lnTo>
                  <a:pt x="179451" y="338709"/>
                </a:lnTo>
                <a:lnTo>
                  <a:pt x="150018" y="346424"/>
                </a:lnTo>
                <a:lnTo>
                  <a:pt x="11430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812577" y="1157548"/>
            <a:ext cx="86591" cy="290945"/>
          </a:xfrm>
          <a:custGeom>
            <a:avLst/>
            <a:gdLst/>
            <a:ahLst/>
            <a:cxnLst/>
            <a:rect l="l" t="t" r="r" b="b"/>
            <a:pathLst>
              <a:path w="127000" h="426719">
                <a:moveTo>
                  <a:pt x="47244" y="426720"/>
                </a:moveTo>
                <a:lnTo>
                  <a:pt x="0" y="426720"/>
                </a:lnTo>
                <a:lnTo>
                  <a:pt x="13716" y="401574"/>
                </a:lnTo>
                <a:lnTo>
                  <a:pt x="25146" y="378714"/>
                </a:lnTo>
                <a:lnTo>
                  <a:pt x="41148" y="339852"/>
                </a:lnTo>
                <a:lnTo>
                  <a:pt x="56197" y="280225"/>
                </a:lnTo>
                <a:lnTo>
                  <a:pt x="60960" y="214883"/>
                </a:lnTo>
                <a:lnTo>
                  <a:pt x="60650" y="193476"/>
                </a:lnTo>
                <a:lnTo>
                  <a:pt x="57745" y="152947"/>
                </a:lnTo>
                <a:lnTo>
                  <a:pt x="48029" y="105846"/>
                </a:lnTo>
                <a:lnTo>
                  <a:pt x="28074" y="51601"/>
                </a:lnTo>
                <a:lnTo>
                  <a:pt x="1524" y="0"/>
                </a:lnTo>
                <a:lnTo>
                  <a:pt x="50292" y="0"/>
                </a:lnTo>
                <a:lnTo>
                  <a:pt x="79438" y="45910"/>
                </a:lnTo>
                <a:lnTo>
                  <a:pt x="100584" y="88392"/>
                </a:lnTo>
                <a:lnTo>
                  <a:pt x="120396" y="149352"/>
                </a:lnTo>
                <a:lnTo>
                  <a:pt x="126492" y="210312"/>
                </a:lnTo>
                <a:lnTo>
                  <a:pt x="124729" y="243744"/>
                </a:lnTo>
                <a:lnTo>
                  <a:pt x="109775" y="312324"/>
                </a:lnTo>
                <a:lnTo>
                  <a:pt x="87796" y="365736"/>
                </a:lnTo>
                <a:lnTo>
                  <a:pt x="64008" y="405384"/>
                </a:lnTo>
                <a:lnTo>
                  <a:pt x="47244" y="426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294B49-1B8F-4015-BCB1-A486735D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28" y="0"/>
            <a:ext cx="9140140" cy="68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4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B4F01-F3C5-4872-B926-BAC34FFC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39" y="21772"/>
            <a:ext cx="9137968" cy="68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98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1F80C2-479C-45BB-9376-DDEBE6B7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1" y="0"/>
            <a:ext cx="9155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5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7922" y="1846118"/>
            <a:ext cx="221673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324612" y="0"/>
                </a:lnTo>
              </a:path>
            </a:pathLst>
          </a:custGeom>
          <a:ln w="81279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3807922" y="1873827"/>
            <a:ext cx="64510" cy="71004"/>
          </a:xfrm>
          <a:custGeom>
            <a:avLst/>
            <a:gdLst/>
            <a:ahLst/>
            <a:cxnLst/>
            <a:rect l="l" t="t" r="r" b="b"/>
            <a:pathLst>
              <a:path w="94614" h="104139">
                <a:moveTo>
                  <a:pt x="0" y="0"/>
                </a:moveTo>
                <a:lnTo>
                  <a:pt x="94488" y="0"/>
                </a:lnTo>
                <a:lnTo>
                  <a:pt x="94488" y="104140"/>
                </a:lnTo>
                <a:lnTo>
                  <a:pt x="0" y="104140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3807922" y="1971674"/>
            <a:ext cx="201757" cy="0"/>
          </a:xfrm>
          <a:custGeom>
            <a:avLst/>
            <a:gdLst/>
            <a:ahLst/>
            <a:cxnLst/>
            <a:rect l="l" t="t" r="r" b="b"/>
            <a:pathLst>
              <a:path w="295910">
                <a:moveTo>
                  <a:pt x="0" y="0"/>
                </a:moveTo>
                <a:lnTo>
                  <a:pt x="295656" y="0"/>
                </a:lnTo>
              </a:path>
            </a:pathLst>
          </a:custGeom>
          <a:ln w="78739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3807922" y="1998518"/>
            <a:ext cx="64510" cy="131618"/>
          </a:xfrm>
          <a:custGeom>
            <a:avLst/>
            <a:gdLst/>
            <a:ahLst/>
            <a:cxnLst/>
            <a:rect l="l" t="t" r="r" b="b"/>
            <a:pathLst>
              <a:path w="94614" h="193039">
                <a:moveTo>
                  <a:pt x="0" y="0"/>
                </a:moveTo>
                <a:lnTo>
                  <a:pt x="94488" y="0"/>
                </a:lnTo>
                <a:lnTo>
                  <a:pt x="94488" y="193040"/>
                </a:lnTo>
                <a:lnTo>
                  <a:pt x="0" y="193040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065616" y="1899459"/>
            <a:ext cx="209117" cy="235960"/>
          </a:xfrm>
          <a:custGeom>
            <a:avLst/>
            <a:gdLst/>
            <a:ahLst/>
            <a:cxnLst/>
            <a:rect l="l" t="t" r="r" b="b"/>
            <a:pathLst>
              <a:path w="306704" h="346075">
                <a:moveTo>
                  <a:pt x="117348" y="345948"/>
                </a:moveTo>
                <a:lnTo>
                  <a:pt x="53721" y="332232"/>
                </a:lnTo>
                <a:lnTo>
                  <a:pt x="15240" y="291083"/>
                </a:lnTo>
                <a:lnTo>
                  <a:pt x="3619" y="254508"/>
                </a:lnTo>
                <a:lnTo>
                  <a:pt x="0" y="204216"/>
                </a:lnTo>
                <a:lnTo>
                  <a:pt x="0" y="0"/>
                </a:lnTo>
                <a:lnTo>
                  <a:pt x="89916" y="0"/>
                </a:lnTo>
                <a:lnTo>
                  <a:pt x="89916" y="204216"/>
                </a:lnTo>
                <a:lnTo>
                  <a:pt x="90463" y="217312"/>
                </a:lnTo>
                <a:lnTo>
                  <a:pt x="104941" y="258008"/>
                </a:lnTo>
                <a:lnTo>
                  <a:pt x="146304" y="272795"/>
                </a:lnTo>
                <a:lnTo>
                  <a:pt x="306324" y="272795"/>
                </a:lnTo>
                <a:lnTo>
                  <a:pt x="306324" y="289560"/>
                </a:lnTo>
                <a:lnTo>
                  <a:pt x="220980" y="289560"/>
                </a:lnTo>
                <a:lnTo>
                  <a:pt x="220980" y="291083"/>
                </a:lnTo>
                <a:lnTo>
                  <a:pt x="217931" y="294131"/>
                </a:lnTo>
                <a:lnTo>
                  <a:pt x="182308" y="328993"/>
                </a:lnTo>
                <a:lnTo>
                  <a:pt x="141351" y="343852"/>
                </a:lnTo>
                <a:lnTo>
                  <a:pt x="129635" y="345400"/>
                </a:lnTo>
                <a:lnTo>
                  <a:pt x="117348" y="345948"/>
                </a:lnTo>
                <a:close/>
              </a:path>
              <a:path w="306704" h="346075">
                <a:moveTo>
                  <a:pt x="306324" y="272795"/>
                </a:moveTo>
                <a:lnTo>
                  <a:pt x="146304" y="272795"/>
                </a:lnTo>
                <a:lnTo>
                  <a:pt x="167425" y="270510"/>
                </a:lnTo>
                <a:lnTo>
                  <a:pt x="184975" y="263652"/>
                </a:lnTo>
                <a:lnTo>
                  <a:pt x="212788" y="225337"/>
                </a:lnTo>
                <a:lnTo>
                  <a:pt x="217931" y="184404"/>
                </a:lnTo>
                <a:lnTo>
                  <a:pt x="217931" y="0"/>
                </a:lnTo>
                <a:lnTo>
                  <a:pt x="306324" y="0"/>
                </a:lnTo>
                <a:lnTo>
                  <a:pt x="306324" y="272795"/>
                </a:lnTo>
                <a:close/>
              </a:path>
              <a:path w="306704" h="346075">
                <a:moveTo>
                  <a:pt x="306324" y="338328"/>
                </a:moveTo>
                <a:lnTo>
                  <a:pt x="220980" y="338328"/>
                </a:lnTo>
                <a:lnTo>
                  <a:pt x="220980" y="289560"/>
                </a:lnTo>
                <a:lnTo>
                  <a:pt x="306324" y="289560"/>
                </a:lnTo>
                <a:lnTo>
                  <a:pt x="306324" y="33832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332662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89916" y="457200"/>
                </a:moveTo>
                <a:lnTo>
                  <a:pt x="0" y="457200"/>
                </a:lnTo>
                <a:lnTo>
                  <a:pt x="0" y="0"/>
                </a:lnTo>
                <a:lnTo>
                  <a:pt x="89916" y="0"/>
                </a:lnTo>
                <a:lnTo>
                  <a:pt x="89916" y="45720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453196" y="1818409"/>
            <a:ext cx="61480" cy="311727"/>
          </a:xfrm>
          <a:custGeom>
            <a:avLst/>
            <a:gdLst/>
            <a:ahLst/>
            <a:cxnLst/>
            <a:rect l="l" t="t" r="r" b="b"/>
            <a:pathLst>
              <a:path w="90170" h="457200">
                <a:moveTo>
                  <a:pt x="89916" y="457200"/>
                </a:moveTo>
                <a:lnTo>
                  <a:pt x="0" y="457200"/>
                </a:lnTo>
                <a:lnTo>
                  <a:pt x="0" y="0"/>
                </a:lnTo>
                <a:lnTo>
                  <a:pt x="89916" y="0"/>
                </a:lnTo>
                <a:lnTo>
                  <a:pt x="89916" y="45720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549832" y="1899458"/>
            <a:ext cx="228600" cy="324283"/>
          </a:xfrm>
          <a:custGeom>
            <a:avLst/>
            <a:gdLst/>
            <a:ahLst/>
            <a:cxnLst/>
            <a:rect l="l" t="t" r="r" b="b"/>
            <a:pathLst>
              <a:path w="335279" h="475614">
                <a:moveTo>
                  <a:pt x="191745" y="405383"/>
                </a:moveTo>
                <a:lnTo>
                  <a:pt x="57912" y="405383"/>
                </a:lnTo>
                <a:lnTo>
                  <a:pt x="64531" y="405360"/>
                </a:lnTo>
                <a:lnTo>
                  <a:pt x="70866" y="405193"/>
                </a:lnTo>
                <a:lnTo>
                  <a:pt x="107299" y="393120"/>
                </a:lnTo>
                <a:lnTo>
                  <a:pt x="124968" y="356615"/>
                </a:lnTo>
                <a:lnTo>
                  <a:pt x="123444" y="353567"/>
                </a:lnTo>
                <a:lnTo>
                  <a:pt x="0" y="0"/>
                </a:lnTo>
                <a:lnTo>
                  <a:pt x="97536" y="0"/>
                </a:lnTo>
                <a:lnTo>
                  <a:pt x="172212" y="249935"/>
                </a:lnTo>
                <a:lnTo>
                  <a:pt x="248146" y="249935"/>
                </a:lnTo>
                <a:lnTo>
                  <a:pt x="219456" y="332231"/>
                </a:lnTo>
                <a:lnTo>
                  <a:pt x="203406" y="376547"/>
                </a:lnTo>
                <a:lnTo>
                  <a:pt x="191745" y="405383"/>
                </a:lnTo>
                <a:close/>
              </a:path>
              <a:path w="335279" h="475614">
                <a:moveTo>
                  <a:pt x="248146" y="249935"/>
                </a:moveTo>
                <a:lnTo>
                  <a:pt x="172212" y="249935"/>
                </a:lnTo>
                <a:lnTo>
                  <a:pt x="240792" y="0"/>
                </a:lnTo>
                <a:lnTo>
                  <a:pt x="335280" y="0"/>
                </a:lnTo>
                <a:lnTo>
                  <a:pt x="248146" y="249935"/>
                </a:lnTo>
                <a:close/>
              </a:path>
              <a:path w="335279" h="475614">
                <a:moveTo>
                  <a:pt x="86868" y="475487"/>
                </a:moveTo>
                <a:lnTo>
                  <a:pt x="54864" y="475487"/>
                </a:lnTo>
                <a:lnTo>
                  <a:pt x="45720" y="473963"/>
                </a:lnTo>
                <a:lnTo>
                  <a:pt x="45720" y="403859"/>
                </a:lnTo>
                <a:lnTo>
                  <a:pt x="57912" y="405383"/>
                </a:lnTo>
                <a:lnTo>
                  <a:pt x="191745" y="405383"/>
                </a:lnTo>
                <a:lnTo>
                  <a:pt x="166116" y="452627"/>
                </a:lnTo>
                <a:lnTo>
                  <a:pt x="114038" y="474059"/>
                </a:lnTo>
                <a:lnTo>
                  <a:pt x="86868" y="475487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925984" y="1812174"/>
            <a:ext cx="273627" cy="326448"/>
          </a:xfrm>
          <a:custGeom>
            <a:avLst/>
            <a:gdLst/>
            <a:ahLst/>
            <a:cxnLst/>
            <a:rect l="l" t="t" r="r" b="b"/>
            <a:pathLst>
              <a:path w="401320" h="478789">
                <a:moveTo>
                  <a:pt x="207264" y="478536"/>
                </a:moveTo>
                <a:lnTo>
                  <a:pt x="161591" y="474535"/>
                </a:lnTo>
                <a:lnTo>
                  <a:pt x="120777" y="462534"/>
                </a:lnTo>
                <a:lnTo>
                  <a:pt x="85105" y="442531"/>
                </a:lnTo>
                <a:lnTo>
                  <a:pt x="54864" y="414528"/>
                </a:lnTo>
                <a:lnTo>
                  <a:pt x="30861" y="380523"/>
                </a:lnTo>
                <a:lnTo>
                  <a:pt x="13716" y="340233"/>
                </a:lnTo>
                <a:lnTo>
                  <a:pt x="3429" y="293655"/>
                </a:lnTo>
                <a:lnTo>
                  <a:pt x="0" y="240792"/>
                </a:lnTo>
                <a:lnTo>
                  <a:pt x="3976" y="184546"/>
                </a:lnTo>
                <a:lnTo>
                  <a:pt x="15811" y="134874"/>
                </a:lnTo>
                <a:lnTo>
                  <a:pt x="35361" y="92059"/>
                </a:lnTo>
                <a:lnTo>
                  <a:pt x="62484" y="56388"/>
                </a:lnTo>
                <a:lnTo>
                  <a:pt x="91892" y="31503"/>
                </a:lnTo>
                <a:lnTo>
                  <a:pt x="162139" y="3452"/>
                </a:lnTo>
                <a:lnTo>
                  <a:pt x="202692" y="0"/>
                </a:lnTo>
                <a:lnTo>
                  <a:pt x="255865" y="4833"/>
                </a:lnTo>
                <a:lnTo>
                  <a:pt x="301180" y="19240"/>
                </a:lnTo>
                <a:lnTo>
                  <a:pt x="338780" y="43076"/>
                </a:lnTo>
                <a:lnTo>
                  <a:pt x="368808" y="76200"/>
                </a:lnTo>
                <a:lnTo>
                  <a:pt x="372653" y="82296"/>
                </a:lnTo>
                <a:lnTo>
                  <a:pt x="207264" y="82296"/>
                </a:lnTo>
                <a:lnTo>
                  <a:pt x="182641" y="84891"/>
                </a:lnTo>
                <a:lnTo>
                  <a:pt x="142541" y="106084"/>
                </a:lnTo>
                <a:lnTo>
                  <a:pt x="113609" y="147804"/>
                </a:lnTo>
                <a:lnTo>
                  <a:pt x="99274" y="206621"/>
                </a:lnTo>
                <a:lnTo>
                  <a:pt x="97536" y="242316"/>
                </a:lnTo>
                <a:lnTo>
                  <a:pt x="99298" y="278630"/>
                </a:lnTo>
                <a:lnTo>
                  <a:pt x="114252" y="336399"/>
                </a:lnTo>
                <a:lnTo>
                  <a:pt x="144232" y="375023"/>
                </a:lnTo>
                <a:lnTo>
                  <a:pt x="183522" y="393930"/>
                </a:lnTo>
                <a:lnTo>
                  <a:pt x="205740" y="396240"/>
                </a:lnTo>
                <a:lnTo>
                  <a:pt x="366017" y="396240"/>
                </a:lnTo>
                <a:lnTo>
                  <a:pt x="359425" y="406693"/>
                </a:lnTo>
                <a:lnTo>
                  <a:pt x="336804" y="431292"/>
                </a:lnTo>
                <a:lnTo>
                  <a:pt x="309919" y="452175"/>
                </a:lnTo>
                <a:lnTo>
                  <a:pt x="279463" y="466915"/>
                </a:lnTo>
                <a:lnTo>
                  <a:pt x="245292" y="475654"/>
                </a:lnTo>
                <a:lnTo>
                  <a:pt x="207264" y="478536"/>
                </a:lnTo>
                <a:close/>
              </a:path>
              <a:path w="401320" h="478789">
                <a:moveTo>
                  <a:pt x="400812" y="161544"/>
                </a:moveTo>
                <a:lnTo>
                  <a:pt x="306324" y="161544"/>
                </a:lnTo>
                <a:lnTo>
                  <a:pt x="301442" y="146423"/>
                </a:lnTo>
                <a:lnTo>
                  <a:pt x="295846" y="133159"/>
                </a:lnTo>
                <a:lnTo>
                  <a:pt x="267914" y="99655"/>
                </a:lnTo>
                <a:lnTo>
                  <a:pt x="230719" y="84272"/>
                </a:lnTo>
                <a:lnTo>
                  <a:pt x="207264" y="82296"/>
                </a:lnTo>
                <a:lnTo>
                  <a:pt x="372653" y="82296"/>
                </a:lnTo>
                <a:lnTo>
                  <a:pt x="381952" y="97035"/>
                </a:lnTo>
                <a:lnTo>
                  <a:pt x="391668" y="118300"/>
                </a:lnTo>
                <a:lnTo>
                  <a:pt x="397954" y="139850"/>
                </a:lnTo>
                <a:lnTo>
                  <a:pt x="400812" y="161544"/>
                </a:lnTo>
                <a:close/>
              </a:path>
              <a:path w="401320" h="478789">
                <a:moveTo>
                  <a:pt x="366017" y="396240"/>
                </a:moveTo>
                <a:lnTo>
                  <a:pt x="205740" y="396240"/>
                </a:lnTo>
                <a:lnTo>
                  <a:pt x="229195" y="394239"/>
                </a:lnTo>
                <a:lnTo>
                  <a:pt x="249364" y="388239"/>
                </a:lnTo>
                <a:lnTo>
                  <a:pt x="280416" y="364236"/>
                </a:lnTo>
                <a:lnTo>
                  <a:pt x="299704" y="327159"/>
                </a:lnTo>
                <a:lnTo>
                  <a:pt x="304800" y="310896"/>
                </a:lnTo>
                <a:lnTo>
                  <a:pt x="399287" y="310896"/>
                </a:lnTo>
                <a:lnTo>
                  <a:pt x="390382" y="346638"/>
                </a:lnTo>
                <a:lnTo>
                  <a:pt x="377190" y="378523"/>
                </a:lnTo>
                <a:lnTo>
                  <a:pt x="366017" y="39624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233555" y="1893223"/>
            <a:ext cx="235960" cy="244186"/>
          </a:xfrm>
          <a:custGeom>
            <a:avLst/>
            <a:gdLst/>
            <a:ahLst/>
            <a:cxnLst/>
            <a:rect l="l" t="t" r="r" b="b"/>
            <a:pathLst>
              <a:path w="346075" h="358139">
                <a:moveTo>
                  <a:pt x="172212" y="358140"/>
                </a:moveTo>
                <a:lnTo>
                  <a:pt x="131397" y="354972"/>
                </a:lnTo>
                <a:lnTo>
                  <a:pt x="66341" y="329207"/>
                </a:lnTo>
                <a:lnTo>
                  <a:pt x="23788" y="278630"/>
                </a:lnTo>
                <a:lnTo>
                  <a:pt x="2595" y="215241"/>
                </a:lnTo>
                <a:lnTo>
                  <a:pt x="0" y="179832"/>
                </a:lnTo>
                <a:lnTo>
                  <a:pt x="2595" y="144422"/>
                </a:lnTo>
                <a:lnTo>
                  <a:pt x="23788" y="81033"/>
                </a:lnTo>
                <a:lnTo>
                  <a:pt x="66341" y="30218"/>
                </a:lnTo>
                <a:lnTo>
                  <a:pt x="131397" y="3405"/>
                </a:lnTo>
                <a:lnTo>
                  <a:pt x="172212" y="0"/>
                </a:lnTo>
                <a:lnTo>
                  <a:pt x="213026" y="3405"/>
                </a:lnTo>
                <a:lnTo>
                  <a:pt x="248412" y="13525"/>
                </a:lnTo>
                <a:lnTo>
                  <a:pt x="278082" y="30218"/>
                </a:lnTo>
                <a:lnTo>
                  <a:pt x="301752" y="53340"/>
                </a:lnTo>
                <a:lnTo>
                  <a:pt x="315431" y="73152"/>
                </a:lnTo>
                <a:lnTo>
                  <a:pt x="170688" y="73152"/>
                </a:lnTo>
                <a:lnTo>
                  <a:pt x="152376" y="74866"/>
                </a:lnTo>
                <a:lnTo>
                  <a:pt x="109728" y="100583"/>
                </a:lnTo>
                <a:lnTo>
                  <a:pt x="91082" y="154590"/>
                </a:lnTo>
                <a:lnTo>
                  <a:pt x="89916" y="178308"/>
                </a:lnTo>
                <a:lnTo>
                  <a:pt x="91082" y="202906"/>
                </a:lnTo>
                <a:lnTo>
                  <a:pt x="100845" y="242387"/>
                </a:lnTo>
                <a:lnTo>
                  <a:pt x="136207" y="278130"/>
                </a:lnTo>
                <a:lnTo>
                  <a:pt x="170688" y="284988"/>
                </a:lnTo>
                <a:lnTo>
                  <a:pt x="316483" y="284988"/>
                </a:lnTo>
                <a:lnTo>
                  <a:pt x="301752" y="306324"/>
                </a:lnTo>
                <a:lnTo>
                  <a:pt x="278082" y="329207"/>
                </a:lnTo>
                <a:lnTo>
                  <a:pt x="248412" y="345376"/>
                </a:lnTo>
                <a:lnTo>
                  <a:pt x="213026" y="354972"/>
                </a:lnTo>
                <a:lnTo>
                  <a:pt x="172212" y="358140"/>
                </a:lnTo>
                <a:close/>
              </a:path>
              <a:path w="346075" h="358139">
                <a:moveTo>
                  <a:pt x="316483" y="284988"/>
                </a:moveTo>
                <a:lnTo>
                  <a:pt x="170688" y="284988"/>
                </a:lnTo>
                <a:lnTo>
                  <a:pt x="189214" y="283273"/>
                </a:lnTo>
                <a:lnTo>
                  <a:pt x="205740" y="278130"/>
                </a:lnTo>
                <a:lnTo>
                  <a:pt x="240768" y="242387"/>
                </a:lnTo>
                <a:lnTo>
                  <a:pt x="251579" y="202906"/>
                </a:lnTo>
                <a:lnTo>
                  <a:pt x="252984" y="178308"/>
                </a:lnTo>
                <a:lnTo>
                  <a:pt x="251579" y="154590"/>
                </a:lnTo>
                <a:lnTo>
                  <a:pt x="240768" y="115728"/>
                </a:lnTo>
                <a:lnTo>
                  <a:pt x="205740" y="80009"/>
                </a:lnTo>
                <a:lnTo>
                  <a:pt x="170688" y="73152"/>
                </a:lnTo>
                <a:lnTo>
                  <a:pt x="315431" y="73152"/>
                </a:lnTo>
                <a:lnTo>
                  <a:pt x="320873" y="81033"/>
                </a:lnTo>
                <a:lnTo>
                  <a:pt x="334708" y="111442"/>
                </a:lnTo>
                <a:lnTo>
                  <a:pt x="343114" y="144422"/>
                </a:lnTo>
                <a:lnTo>
                  <a:pt x="345948" y="179832"/>
                </a:lnTo>
                <a:lnTo>
                  <a:pt x="343114" y="215241"/>
                </a:lnTo>
                <a:lnTo>
                  <a:pt x="334708" y="248221"/>
                </a:lnTo>
                <a:lnTo>
                  <a:pt x="320873" y="278630"/>
                </a:lnTo>
                <a:lnTo>
                  <a:pt x="316483" y="28498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512030" y="1893223"/>
            <a:ext cx="207818" cy="237259"/>
          </a:xfrm>
          <a:custGeom>
            <a:avLst/>
            <a:gdLst/>
            <a:ahLst/>
            <a:cxnLst/>
            <a:rect l="l" t="t" r="r" b="b"/>
            <a:pathLst>
              <a:path w="304800" h="347980">
                <a:moveTo>
                  <a:pt x="293511" y="57912"/>
                </a:moveTo>
                <a:lnTo>
                  <a:pt x="85344" y="57912"/>
                </a:lnTo>
                <a:lnTo>
                  <a:pt x="93559" y="45958"/>
                </a:lnTo>
                <a:lnTo>
                  <a:pt x="131921" y="10929"/>
                </a:lnTo>
                <a:lnTo>
                  <a:pt x="185928" y="0"/>
                </a:lnTo>
                <a:lnTo>
                  <a:pt x="211050" y="1714"/>
                </a:lnTo>
                <a:lnTo>
                  <a:pt x="253865" y="15430"/>
                </a:lnTo>
                <a:lnTo>
                  <a:pt x="286154" y="43434"/>
                </a:lnTo>
                <a:lnTo>
                  <a:pt x="293511" y="57912"/>
                </a:lnTo>
                <a:close/>
              </a:path>
              <a:path w="304800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5344" y="9144"/>
                </a:lnTo>
                <a:lnTo>
                  <a:pt x="85344" y="57912"/>
                </a:lnTo>
                <a:lnTo>
                  <a:pt x="293511" y="57912"/>
                </a:lnTo>
                <a:lnTo>
                  <a:pt x="296608" y="64008"/>
                </a:lnTo>
                <a:lnTo>
                  <a:pt x="298851" y="73152"/>
                </a:lnTo>
                <a:lnTo>
                  <a:pt x="158496" y="73152"/>
                </a:lnTo>
                <a:lnTo>
                  <a:pt x="137612" y="75461"/>
                </a:lnTo>
                <a:lnTo>
                  <a:pt x="97536" y="111252"/>
                </a:lnTo>
                <a:lnTo>
                  <a:pt x="88392" y="163068"/>
                </a:lnTo>
                <a:lnTo>
                  <a:pt x="88392" y="347472"/>
                </a:lnTo>
                <a:close/>
              </a:path>
              <a:path w="304800" h="347980">
                <a:moveTo>
                  <a:pt x="304800" y="347472"/>
                </a:moveTo>
                <a:lnTo>
                  <a:pt x="214884" y="347472"/>
                </a:lnTo>
                <a:lnTo>
                  <a:pt x="214884" y="140208"/>
                </a:lnTo>
                <a:lnTo>
                  <a:pt x="214550" y="127992"/>
                </a:lnTo>
                <a:lnTo>
                  <a:pt x="199858" y="87939"/>
                </a:lnTo>
                <a:lnTo>
                  <a:pt x="158496" y="73152"/>
                </a:lnTo>
                <a:lnTo>
                  <a:pt x="298851" y="73152"/>
                </a:lnTo>
                <a:lnTo>
                  <a:pt x="302775" y="89154"/>
                </a:lnTo>
                <a:lnTo>
                  <a:pt x="304800" y="118872"/>
                </a:lnTo>
                <a:lnTo>
                  <a:pt x="304800" y="3474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776999" y="1893223"/>
            <a:ext cx="207818" cy="237259"/>
          </a:xfrm>
          <a:custGeom>
            <a:avLst/>
            <a:gdLst/>
            <a:ahLst/>
            <a:cxnLst/>
            <a:rect l="l" t="t" r="r" b="b"/>
            <a:pathLst>
              <a:path w="304800" h="347980">
                <a:moveTo>
                  <a:pt x="292918" y="57912"/>
                </a:moveTo>
                <a:lnTo>
                  <a:pt x="85344" y="57912"/>
                </a:lnTo>
                <a:lnTo>
                  <a:pt x="93345" y="45958"/>
                </a:lnTo>
                <a:lnTo>
                  <a:pt x="131921" y="10929"/>
                </a:lnTo>
                <a:lnTo>
                  <a:pt x="185928" y="0"/>
                </a:lnTo>
                <a:lnTo>
                  <a:pt x="210835" y="1714"/>
                </a:lnTo>
                <a:lnTo>
                  <a:pt x="253222" y="15430"/>
                </a:lnTo>
                <a:lnTo>
                  <a:pt x="285511" y="43434"/>
                </a:lnTo>
                <a:lnTo>
                  <a:pt x="292918" y="57912"/>
                </a:lnTo>
                <a:close/>
              </a:path>
              <a:path w="304800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5344" y="9144"/>
                </a:lnTo>
                <a:lnTo>
                  <a:pt x="85344" y="57912"/>
                </a:lnTo>
                <a:lnTo>
                  <a:pt x="292918" y="57912"/>
                </a:lnTo>
                <a:lnTo>
                  <a:pt x="296037" y="64008"/>
                </a:lnTo>
                <a:lnTo>
                  <a:pt x="298409" y="73152"/>
                </a:lnTo>
                <a:lnTo>
                  <a:pt x="158496" y="73152"/>
                </a:lnTo>
                <a:lnTo>
                  <a:pt x="137588" y="75461"/>
                </a:lnTo>
                <a:lnTo>
                  <a:pt x="96012" y="111252"/>
                </a:lnTo>
                <a:lnTo>
                  <a:pt x="88392" y="163068"/>
                </a:lnTo>
                <a:lnTo>
                  <a:pt x="88392" y="347472"/>
                </a:lnTo>
                <a:close/>
              </a:path>
              <a:path w="304800" h="347980">
                <a:moveTo>
                  <a:pt x="304800" y="347472"/>
                </a:moveTo>
                <a:lnTo>
                  <a:pt x="214884" y="347472"/>
                </a:lnTo>
                <a:lnTo>
                  <a:pt x="214884" y="140208"/>
                </a:lnTo>
                <a:lnTo>
                  <a:pt x="214336" y="127992"/>
                </a:lnTo>
                <a:lnTo>
                  <a:pt x="199001" y="87939"/>
                </a:lnTo>
                <a:lnTo>
                  <a:pt x="158496" y="73152"/>
                </a:lnTo>
                <a:lnTo>
                  <a:pt x="298409" y="73152"/>
                </a:lnTo>
                <a:lnTo>
                  <a:pt x="302561" y="89154"/>
                </a:lnTo>
                <a:lnTo>
                  <a:pt x="304800" y="118872"/>
                </a:lnTo>
                <a:lnTo>
                  <a:pt x="304800" y="3474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22224" y="1893224"/>
            <a:ext cx="226868" cy="244186"/>
          </a:xfrm>
          <a:custGeom>
            <a:avLst/>
            <a:gdLst/>
            <a:ahLst/>
            <a:cxnLst/>
            <a:rect l="l" t="t" r="r" b="b"/>
            <a:pathLst>
              <a:path w="332740" h="358139">
                <a:moveTo>
                  <a:pt x="169164" y="358140"/>
                </a:moveTo>
                <a:lnTo>
                  <a:pt x="106489" y="347853"/>
                </a:lnTo>
                <a:lnTo>
                  <a:pt x="51816" y="316992"/>
                </a:lnTo>
                <a:lnTo>
                  <a:pt x="12763" y="262318"/>
                </a:lnTo>
                <a:lnTo>
                  <a:pt x="3167" y="225051"/>
                </a:lnTo>
                <a:lnTo>
                  <a:pt x="0" y="181356"/>
                </a:lnTo>
                <a:lnTo>
                  <a:pt x="2857" y="140255"/>
                </a:lnTo>
                <a:lnTo>
                  <a:pt x="25717" y="72913"/>
                </a:lnTo>
                <a:lnTo>
                  <a:pt x="70532" y="26360"/>
                </a:lnTo>
                <a:lnTo>
                  <a:pt x="131016" y="2881"/>
                </a:lnTo>
                <a:lnTo>
                  <a:pt x="166116" y="0"/>
                </a:lnTo>
                <a:lnTo>
                  <a:pt x="187261" y="881"/>
                </a:lnTo>
                <a:lnTo>
                  <a:pt x="226123" y="8358"/>
                </a:lnTo>
                <a:lnTo>
                  <a:pt x="261032" y="24384"/>
                </a:lnTo>
                <a:lnTo>
                  <a:pt x="289702" y="49530"/>
                </a:lnTo>
                <a:lnTo>
                  <a:pt x="306337" y="73152"/>
                </a:lnTo>
                <a:lnTo>
                  <a:pt x="164592" y="73152"/>
                </a:lnTo>
                <a:lnTo>
                  <a:pt x="149209" y="74295"/>
                </a:lnTo>
                <a:lnTo>
                  <a:pt x="112776" y="91440"/>
                </a:lnTo>
                <a:lnTo>
                  <a:pt x="93059" y="128087"/>
                </a:lnTo>
                <a:lnTo>
                  <a:pt x="89916" y="143256"/>
                </a:lnTo>
                <a:lnTo>
                  <a:pt x="329848" y="143256"/>
                </a:lnTo>
                <a:lnTo>
                  <a:pt x="330303" y="148470"/>
                </a:lnTo>
                <a:lnTo>
                  <a:pt x="331279" y="164020"/>
                </a:lnTo>
                <a:lnTo>
                  <a:pt x="331970" y="182141"/>
                </a:lnTo>
                <a:lnTo>
                  <a:pt x="332232" y="202692"/>
                </a:lnTo>
                <a:lnTo>
                  <a:pt x="88392" y="202692"/>
                </a:lnTo>
                <a:lnTo>
                  <a:pt x="91297" y="226766"/>
                </a:lnTo>
                <a:lnTo>
                  <a:pt x="108537" y="262913"/>
                </a:lnTo>
                <a:lnTo>
                  <a:pt x="144780" y="284797"/>
                </a:lnTo>
                <a:lnTo>
                  <a:pt x="170688" y="288035"/>
                </a:lnTo>
                <a:lnTo>
                  <a:pt x="311734" y="288035"/>
                </a:lnTo>
                <a:lnTo>
                  <a:pt x="308157" y="293631"/>
                </a:lnTo>
                <a:lnTo>
                  <a:pt x="295656" y="309371"/>
                </a:lnTo>
                <a:lnTo>
                  <a:pt x="270533" y="330493"/>
                </a:lnTo>
                <a:lnTo>
                  <a:pt x="240982" y="345757"/>
                </a:lnTo>
                <a:lnTo>
                  <a:pt x="207144" y="355020"/>
                </a:lnTo>
                <a:lnTo>
                  <a:pt x="169164" y="358140"/>
                </a:lnTo>
                <a:close/>
              </a:path>
              <a:path w="332740" h="358139">
                <a:moveTo>
                  <a:pt x="329848" y="143256"/>
                </a:moveTo>
                <a:lnTo>
                  <a:pt x="239268" y="143256"/>
                </a:lnTo>
                <a:lnTo>
                  <a:pt x="236982" y="127230"/>
                </a:lnTo>
                <a:lnTo>
                  <a:pt x="232410" y="113347"/>
                </a:lnTo>
                <a:lnTo>
                  <a:pt x="205525" y="83439"/>
                </a:lnTo>
                <a:lnTo>
                  <a:pt x="164592" y="73152"/>
                </a:lnTo>
                <a:lnTo>
                  <a:pt x="306337" y="73152"/>
                </a:lnTo>
                <a:lnTo>
                  <a:pt x="311181" y="81200"/>
                </a:lnTo>
                <a:lnTo>
                  <a:pt x="318897" y="98298"/>
                </a:lnTo>
                <a:lnTo>
                  <a:pt x="324897" y="116538"/>
                </a:lnTo>
                <a:lnTo>
                  <a:pt x="329184" y="135636"/>
                </a:lnTo>
                <a:lnTo>
                  <a:pt x="329848" y="143256"/>
                </a:lnTo>
                <a:close/>
              </a:path>
              <a:path w="332740" h="358139">
                <a:moveTo>
                  <a:pt x="311734" y="288035"/>
                </a:moveTo>
                <a:lnTo>
                  <a:pt x="170688" y="288035"/>
                </a:lnTo>
                <a:lnTo>
                  <a:pt x="184713" y="287154"/>
                </a:lnTo>
                <a:lnTo>
                  <a:pt x="197167" y="284416"/>
                </a:lnTo>
                <a:lnTo>
                  <a:pt x="228219" y="262318"/>
                </a:lnTo>
                <a:lnTo>
                  <a:pt x="236220" y="248412"/>
                </a:lnTo>
                <a:lnTo>
                  <a:pt x="327660" y="248412"/>
                </a:lnTo>
                <a:lnTo>
                  <a:pt x="324588" y="263294"/>
                </a:lnTo>
                <a:lnTo>
                  <a:pt x="317944" y="278320"/>
                </a:lnTo>
                <a:lnTo>
                  <a:pt x="311734" y="288035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267449" y="1893223"/>
            <a:ext cx="213014" cy="244186"/>
          </a:xfrm>
          <a:custGeom>
            <a:avLst/>
            <a:gdLst/>
            <a:ahLst/>
            <a:cxnLst/>
            <a:rect l="l" t="t" r="r" b="b"/>
            <a:pathLst>
              <a:path w="312420" h="358139">
                <a:moveTo>
                  <a:pt x="158495" y="358140"/>
                </a:moveTo>
                <a:lnTo>
                  <a:pt x="120181" y="355258"/>
                </a:lnTo>
                <a:lnTo>
                  <a:pt x="60126" y="331779"/>
                </a:lnTo>
                <a:lnTo>
                  <a:pt x="21216" y="284916"/>
                </a:lnTo>
                <a:lnTo>
                  <a:pt x="2309" y="221527"/>
                </a:lnTo>
                <a:lnTo>
                  <a:pt x="0" y="184404"/>
                </a:lnTo>
                <a:lnTo>
                  <a:pt x="2595" y="142398"/>
                </a:lnTo>
                <a:lnTo>
                  <a:pt x="23788" y="73818"/>
                </a:lnTo>
                <a:lnTo>
                  <a:pt x="65508" y="26360"/>
                </a:lnTo>
                <a:lnTo>
                  <a:pt x="124325" y="2881"/>
                </a:lnTo>
                <a:lnTo>
                  <a:pt x="160019" y="0"/>
                </a:lnTo>
                <a:lnTo>
                  <a:pt x="190571" y="1738"/>
                </a:lnTo>
                <a:lnTo>
                  <a:pt x="242530" y="16073"/>
                </a:lnTo>
                <a:lnTo>
                  <a:pt x="282201" y="45505"/>
                </a:lnTo>
                <a:lnTo>
                  <a:pt x="298637" y="73152"/>
                </a:lnTo>
                <a:lnTo>
                  <a:pt x="163067" y="73152"/>
                </a:lnTo>
                <a:lnTo>
                  <a:pt x="142184" y="75985"/>
                </a:lnTo>
                <a:lnTo>
                  <a:pt x="102107" y="117348"/>
                </a:lnTo>
                <a:lnTo>
                  <a:pt x="93535" y="162782"/>
                </a:lnTo>
                <a:lnTo>
                  <a:pt x="92963" y="181356"/>
                </a:lnTo>
                <a:lnTo>
                  <a:pt x="93535" y="199905"/>
                </a:lnTo>
                <a:lnTo>
                  <a:pt x="102107" y="243840"/>
                </a:lnTo>
                <a:lnTo>
                  <a:pt x="140684" y="282416"/>
                </a:lnTo>
                <a:lnTo>
                  <a:pt x="161543" y="284988"/>
                </a:lnTo>
                <a:lnTo>
                  <a:pt x="291572" y="284988"/>
                </a:lnTo>
                <a:lnTo>
                  <a:pt x="281939" y="300228"/>
                </a:lnTo>
                <a:lnTo>
                  <a:pt x="258151" y="325350"/>
                </a:lnTo>
                <a:lnTo>
                  <a:pt x="229933" y="343471"/>
                </a:lnTo>
                <a:lnTo>
                  <a:pt x="196857" y="354449"/>
                </a:lnTo>
                <a:lnTo>
                  <a:pt x="158495" y="358140"/>
                </a:lnTo>
                <a:close/>
              </a:path>
              <a:path w="312420" h="358139">
                <a:moveTo>
                  <a:pt x="312419" y="128016"/>
                </a:moveTo>
                <a:lnTo>
                  <a:pt x="222503" y="128016"/>
                </a:lnTo>
                <a:lnTo>
                  <a:pt x="220789" y="118919"/>
                </a:lnTo>
                <a:lnTo>
                  <a:pt x="217931" y="110109"/>
                </a:lnTo>
                <a:lnTo>
                  <a:pt x="190499" y="78676"/>
                </a:lnTo>
                <a:lnTo>
                  <a:pt x="163067" y="73152"/>
                </a:lnTo>
                <a:lnTo>
                  <a:pt x="298637" y="73152"/>
                </a:lnTo>
                <a:lnTo>
                  <a:pt x="306728" y="95178"/>
                </a:lnTo>
                <a:lnTo>
                  <a:pt x="312419" y="128016"/>
                </a:lnTo>
                <a:close/>
              </a:path>
              <a:path w="312420" h="358139">
                <a:moveTo>
                  <a:pt x="291572" y="284988"/>
                </a:moveTo>
                <a:lnTo>
                  <a:pt x="161543" y="284988"/>
                </a:lnTo>
                <a:lnTo>
                  <a:pt x="175498" y="283868"/>
                </a:lnTo>
                <a:lnTo>
                  <a:pt x="187451" y="280606"/>
                </a:lnTo>
                <a:lnTo>
                  <a:pt x="215455" y="249745"/>
                </a:lnTo>
                <a:lnTo>
                  <a:pt x="220979" y="225552"/>
                </a:lnTo>
                <a:lnTo>
                  <a:pt x="310895" y="225552"/>
                </a:lnTo>
                <a:lnTo>
                  <a:pt x="307443" y="244935"/>
                </a:lnTo>
                <a:lnTo>
                  <a:pt x="301561" y="264033"/>
                </a:lnTo>
                <a:lnTo>
                  <a:pt x="293108" y="282559"/>
                </a:lnTo>
                <a:lnTo>
                  <a:pt x="291572" y="284988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98128" y="1837112"/>
            <a:ext cx="129886" cy="296141"/>
          </a:xfrm>
          <a:custGeom>
            <a:avLst/>
            <a:gdLst/>
            <a:ahLst/>
            <a:cxnLst/>
            <a:rect l="l" t="t" r="r" b="b"/>
            <a:pathLst>
              <a:path w="190500" h="434339">
                <a:moveTo>
                  <a:pt x="135636" y="94488"/>
                </a:moveTo>
                <a:lnTo>
                  <a:pt x="47244" y="94488"/>
                </a:lnTo>
                <a:lnTo>
                  <a:pt x="47244" y="0"/>
                </a:lnTo>
                <a:lnTo>
                  <a:pt x="135636" y="0"/>
                </a:lnTo>
                <a:lnTo>
                  <a:pt x="135636" y="94488"/>
                </a:lnTo>
                <a:close/>
              </a:path>
              <a:path w="190500" h="434339">
                <a:moveTo>
                  <a:pt x="190500" y="156972"/>
                </a:moveTo>
                <a:lnTo>
                  <a:pt x="0" y="156972"/>
                </a:lnTo>
                <a:lnTo>
                  <a:pt x="0" y="94488"/>
                </a:lnTo>
                <a:lnTo>
                  <a:pt x="190500" y="94488"/>
                </a:lnTo>
                <a:lnTo>
                  <a:pt x="190500" y="156972"/>
                </a:lnTo>
                <a:close/>
              </a:path>
              <a:path w="190500" h="434339">
                <a:moveTo>
                  <a:pt x="147828" y="434340"/>
                </a:moveTo>
                <a:lnTo>
                  <a:pt x="94107" y="429958"/>
                </a:lnTo>
                <a:lnTo>
                  <a:pt x="54959" y="404121"/>
                </a:lnTo>
                <a:lnTo>
                  <a:pt x="47244" y="156972"/>
                </a:lnTo>
                <a:lnTo>
                  <a:pt x="135636" y="156972"/>
                </a:lnTo>
                <a:lnTo>
                  <a:pt x="135636" y="336804"/>
                </a:lnTo>
                <a:lnTo>
                  <a:pt x="135921" y="345995"/>
                </a:lnTo>
                <a:lnTo>
                  <a:pt x="172212" y="367284"/>
                </a:lnTo>
                <a:lnTo>
                  <a:pt x="190500" y="367284"/>
                </a:lnTo>
                <a:lnTo>
                  <a:pt x="190500" y="431292"/>
                </a:lnTo>
                <a:lnTo>
                  <a:pt x="147828" y="434340"/>
                </a:lnTo>
                <a:close/>
              </a:path>
              <a:path w="190500" h="434339">
                <a:moveTo>
                  <a:pt x="190500" y="367284"/>
                </a:moveTo>
                <a:lnTo>
                  <a:pt x="184404" y="367284"/>
                </a:lnTo>
                <a:lnTo>
                  <a:pt x="187452" y="365760"/>
                </a:lnTo>
                <a:lnTo>
                  <a:pt x="190500" y="365760"/>
                </a:lnTo>
                <a:lnTo>
                  <a:pt x="190500" y="36728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647757" y="1893224"/>
            <a:ext cx="226868" cy="244186"/>
          </a:xfrm>
          <a:custGeom>
            <a:avLst/>
            <a:gdLst/>
            <a:ahLst/>
            <a:cxnLst/>
            <a:rect l="l" t="t" r="r" b="b"/>
            <a:pathLst>
              <a:path w="332740" h="358139">
                <a:moveTo>
                  <a:pt x="169164" y="358140"/>
                </a:moveTo>
                <a:lnTo>
                  <a:pt x="106489" y="347853"/>
                </a:lnTo>
                <a:lnTo>
                  <a:pt x="51816" y="316992"/>
                </a:lnTo>
                <a:lnTo>
                  <a:pt x="12763" y="262318"/>
                </a:lnTo>
                <a:lnTo>
                  <a:pt x="3167" y="225051"/>
                </a:lnTo>
                <a:lnTo>
                  <a:pt x="0" y="181356"/>
                </a:lnTo>
                <a:lnTo>
                  <a:pt x="2881" y="140255"/>
                </a:lnTo>
                <a:lnTo>
                  <a:pt x="26360" y="72913"/>
                </a:lnTo>
                <a:lnTo>
                  <a:pt x="71818" y="26360"/>
                </a:lnTo>
                <a:lnTo>
                  <a:pt x="131254" y="2881"/>
                </a:lnTo>
                <a:lnTo>
                  <a:pt x="166116" y="0"/>
                </a:lnTo>
                <a:lnTo>
                  <a:pt x="187285" y="881"/>
                </a:lnTo>
                <a:lnTo>
                  <a:pt x="226766" y="8358"/>
                </a:lnTo>
                <a:lnTo>
                  <a:pt x="261913" y="24384"/>
                </a:lnTo>
                <a:lnTo>
                  <a:pt x="291012" y="49530"/>
                </a:lnTo>
                <a:lnTo>
                  <a:pt x="307746" y="73152"/>
                </a:lnTo>
                <a:lnTo>
                  <a:pt x="164592" y="73152"/>
                </a:lnTo>
                <a:lnTo>
                  <a:pt x="149209" y="74295"/>
                </a:lnTo>
                <a:lnTo>
                  <a:pt x="112776" y="91440"/>
                </a:lnTo>
                <a:lnTo>
                  <a:pt x="93059" y="128087"/>
                </a:lnTo>
                <a:lnTo>
                  <a:pt x="89916" y="143256"/>
                </a:lnTo>
                <a:lnTo>
                  <a:pt x="330230" y="143256"/>
                </a:lnTo>
                <a:lnTo>
                  <a:pt x="330946" y="148470"/>
                </a:lnTo>
                <a:lnTo>
                  <a:pt x="331851" y="164020"/>
                </a:lnTo>
                <a:lnTo>
                  <a:pt x="332169" y="181356"/>
                </a:lnTo>
                <a:lnTo>
                  <a:pt x="332232" y="202692"/>
                </a:lnTo>
                <a:lnTo>
                  <a:pt x="88392" y="202692"/>
                </a:lnTo>
                <a:lnTo>
                  <a:pt x="91511" y="226766"/>
                </a:lnTo>
                <a:lnTo>
                  <a:pt x="109180" y="262913"/>
                </a:lnTo>
                <a:lnTo>
                  <a:pt x="145351" y="284797"/>
                </a:lnTo>
                <a:lnTo>
                  <a:pt x="170688" y="288035"/>
                </a:lnTo>
                <a:lnTo>
                  <a:pt x="312351" y="288035"/>
                </a:lnTo>
                <a:lnTo>
                  <a:pt x="308800" y="293631"/>
                </a:lnTo>
                <a:lnTo>
                  <a:pt x="295656" y="309371"/>
                </a:lnTo>
                <a:lnTo>
                  <a:pt x="270748" y="330493"/>
                </a:lnTo>
                <a:lnTo>
                  <a:pt x="241554" y="345757"/>
                </a:lnTo>
                <a:lnTo>
                  <a:pt x="207787" y="355020"/>
                </a:lnTo>
                <a:lnTo>
                  <a:pt x="169164" y="358140"/>
                </a:lnTo>
                <a:close/>
              </a:path>
              <a:path w="332740" h="358139">
                <a:moveTo>
                  <a:pt x="330230" y="143256"/>
                </a:moveTo>
                <a:lnTo>
                  <a:pt x="239268" y="143256"/>
                </a:lnTo>
                <a:lnTo>
                  <a:pt x="236982" y="127230"/>
                </a:lnTo>
                <a:lnTo>
                  <a:pt x="232410" y="113347"/>
                </a:lnTo>
                <a:lnTo>
                  <a:pt x="205525" y="83439"/>
                </a:lnTo>
                <a:lnTo>
                  <a:pt x="164592" y="73152"/>
                </a:lnTo>
                <a:lnTo>
                  <a:pt x="307746" y="73152"/>
                </a:lnTo>
                <a:lnTo>
                  <a:pt x="312467" y="81200"/>
                </a:lnTo>
                <a:lnTo>
                  <a:pt x="319659" y="98298"/>
                </a:lnTo>
                <a:lnTo>
                  <a:pt x="325135" y="116538"/>
                </a:lnTo>
                <a:lnTo>
                  <a:pt x="329184" y="135636"/>
                </a:lnTo>
                <a:lnTo>
                  <a:pt x="330230" y="143256"/>
                </a:lnTo>
                <a:close/>
              </a:path>
              <a:path w="332740" h="358139">
                <a:moveTo>
                  <a:pt x="312351" y="288035"/>
                </a:moveTo>
                <a:lnTo>
                  <a:pt x="170688" y="288035"/>
                </a:lnTo>
                <a:lnTo>
                  <a:pt x="184951" y="287154"/>
                </a:lnTo>
                <a:lnTo>
                  <a:pt x="197929" y="284416"/>
                </a:lnTo>
                <a:lnTo>
                  <a:pt x="232529" y="255865"/>
                </a:lnTo>
                <a:lnTo>
                  <a:pt x="236220" y="248412"/>
                </a:lnTo>
                <a:lnTo>
                  <a:pt x="327660" y="248412"/>
                </a:lnTo>
                <a:lnTo>
                  <a:pt x="324802" y="263294"/>
                </a:lnTo>
                <a:lnTo>
                  <a:pt x="318516" y="278320"/>
                </a:lnTo>
                <a:lnTo>
                  <a:pt x="312351" y="288035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91943" y="1818409"/>
            <a:ext cx="223405" cy="319088"/>
          </a:xfrm>
          <a:custGeom>
            <a:avLst/>
            <a:gdLst/>
            <a:ahLst/>
            <a:cxnLst/>
            <a:rect l="l" t="t" r="r" b="b"/>
            <a:pathLst>
              <a:path w="327659" h="467994">
                <a:moveTo>
                  <a:pt x="327660" y="161544"/>
                </a:moveTo>
                <a:lnTo>
                  <a:pt x="239268" y="161544"/>
                </a:lnTo>
                <a:lnTo>
                  <a:pt x="239268" y="0"/>
                </a:lnTo>
                <a:lnTo>
                  <a:pt x="327660" y="0"/>
                </a:lnTo>
                <a:lnTo>
                  <a:pt x="327660" y="161544"/>
                </a:lnTo>
                <a:close/>
              </a:path>
              <a:path w="327659" h="467994">
                <a:moveTo>
                  <a:pt x="140208" y="467867"/>
                </a:moveTo>
                <a:lnTo>
                  <a:pt x="85344" y="455485"/>
                </a:lnTo>
                <a:lnTo>
                  <a:pt x="39624" y="419100"/>
                </a:lnTo>
                <a:lnTo>
                  <a:pt x="10096" y="364236"/>
                </a:lnTo>
                <a:lnTo>
                  <a:pt x="0" y="295656"/>
                </a:lnTo>
                <a:lnTo>
                  <a:pt x="2547" y="254746"/>
                </a:lnTo>
                <a:lnTo>
                  <a:pt x="22502" y="187213"/>
                </a:lnTo>
                <a:lnTo>
                  <a:pt x="61650" y="138017"/>
                </a:lnTo>
                <a:lnTo>
                  <a:pt x="114847" y="112871"/>
                </a:lnTo>
                <a:lnTo>
                  <a:pt x="146304" y="109728"/>
                </a:lnTo>
                <a:lnTo>
                  <a:pt x="160877" y="110585"/>
                </a:lnTo>
                <a:lnTo>
                  <a:pt x="201168" y="123444"/>
                </a:lnTo>
                <a:lnTo>
                  <a:pt x="231600" y="149804"/>
                </a:lnTo>
                <a:lnTo>
                  <a:pt x="239268" y="161544"/>
                </a:lnTo>
                <a:lnTo>
                  <a:pt x="327660" y="161544"/>
                </a:lnTo>
                <a:lnTo>
                  <a:pt x="327660" y="187452"/>
                </a:lnTo>
                <a:lnTo>
                  <a:pt x="166116" y="187452"/>
                </a:lnTo>
                <a:lnTo>
                  <a:pt x="147851" y="189190"/>
                </a:lnTo>
                <a:lnTo>
                  <a:pt x="108204" y="216408"/>
                </a:lnTo>
                <a:lnTo>
                  <a:pt x="91059" y="269986"/>
                </a:lnTo>
                <a:lnTo>
                  <a:pt x="89916" y="291084"/>
                </a:lnTo>
                <a:lnTo>
                  <a:pt x="91059" y="313039"/>
                </a:lnTo>
                <a:lnTo>
                  <a:pt x="100203" y="350662"/>
                </a:lnTo>
                <a:lnTo>
                  <a:pt x="131254" y="387667"/>
                </a:lnTo>
                <a:lnTo>
                  <a:pt x="164592" y="394716"/>
                </a:lnTo>
                <a:lnTo>
                  <a:pt x="327660" y="394716"/>
                </a:lnTo>
                <a:lnTo>
                  <a:pt x="327660" y="411480"/>
                </a:lnTo>
                <a:lnTo>
                  <a:pt x="242316" y="411480"/>
                </a:lnTo>
                <a:lnTo>
                  <a:pt x="232648" y="425219"/>
                </a:lnTo>
                <a:lnTo>
                  <a:pt x="222123" y="436816"/>
                </a:lnTo>
                <a:lnTo>
                  <a:pt x="186499" y="460152"/>
                </a:lnTo>
                <a:lnTo>
                  <a:pt x="156781" y="467010"/>
                </a:lnTo>
                <a:lnTo>
                  <a:pt x="140208" y="467867"/>
                </a:lnTo>
                <a:close/>
              </a:path>
              <a:path w="327659" h="467994">
                <a:moveTo>
                  <a:pt x="327660" y="394716"/>
                </a:moveTo>
                <a:lnTo>
                  <a:pt x="164592" y="394716"/>
                </a:lnTo>
                <a:lnTo>
                  <a:pt x="181975" y="392977"/>
                </a:lnTo>
                <a:lnTo>
                  <a:pt x="197358" y="387667"/>
                </a:lnTo>
                <a:lnTo>
                  <a:pt x="229862" y="350924"/>
                </a:lnTo>
                <a:lnTo>
                  <a:pt x="240792" y="294132"/>
                </a:lnTo>
                <a:lnTo>
                  <a:pt x="238815" y="264652"/>
                </a:lnTo>
                <a:lnTo>
                  <a:pt x="223432" y="219979"/>
                </a:lnTo>
                <a:lnTo>
                  <a:pt x="189928" y="191833"/>
                </a:lnTo>
                <a:lnTo>
                  <a:pt x="166116" y="187452"/>
                </a:lnTo>
                <a:lnTo>
                  <a:pt x="327660" y="187452"/>
                </a:lnTo>
                <a:lnTo>
                  <a:pt x="327660" y="394716"/>
                </a:lnTo>
                <a:close/>
              </a:path>
              <a:path w="327659" h="467994">
                <a:moveTo>
                  <a:pt x="327660" y="457200"/>
                </a:moveTo>
                <a:lnTo>
                  <a:pt x="242316" y="457200"/>
                </a:lnTo>
                <a:lnTo>
                  <a:pt x="242316" y="411480"/>
                </a:lnTo>
                <a:lnTo>
                  <a:pt x="327660" y="411480"/>
                </a:lnTo>
                <a:lnTo>
                  <a:pt x="327660" y="45720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295111" y="1818409"/>
            <a:ext cx="64510" cy="255443"/>
          </a:xfrm>
          <a:custGeom>
            <a:avLst/>
            <a:gdLst/>
            <a:ahLst/>
            <a:cxnLst/>
            <a:rect l="l" t="t" r="r" b="b"/>
            <a:pathLst>
              <a:path w="94615" h="374650">
                <a:moveTo>
                  <a:pt x="0" y="0"/>
                </a:moveTo>
                <a:lnTo>
                  <a:pt x="94487" y="0"/>
                </a:lnTo>
                <a:lnTo>
                  <a:pt x="94487" y="374650"/>
                </a:lnTo>
                <a:lnTo>
                  <a:pt x="0" y="374650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295111" y="2101994"/>
            <a:ext cx="221673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324611" y="0"/>
                </a:lnTo>
              </a:path>
            </a:pathLst>
          </a:custGeom>
          <a:ln w="825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540336" y="1893223"/>
            <a:ext cx="217343" cy="244186"/>
          </a:xfrm>
          <a:custGeom>
            <a:avLst/>
            <a:gdLst/>
            <a:ahLst/>
            <a:cxnLst/>
            <a:rect l="l" t="t" r="r" b="b"/>
            <a:pathLst>
              <a:path w="318770" h="358139">
                <a:moveTo>
                  <a:pt x="96012" y="117347"/>
                </a:moveTo>
                <a:lnTo>
                  <a:pt x="10667" y="117347"/>
                </a:lnTo>
                <a:lnTo>
                  <a:pt x="12977" y="96488"/>
                </a:lnTo>
                <a:lnTo>
                  <a:pt x="25026" y="59912"/>
                </a:lnTo>
                <a:lnTo>
                  <a:pt x="56245" y="25074"/>
                </a:lnTo>
                <a:lnTo>
                  <a:pt x="116919" y="2833"/>
                </a:lnTo>
                <a:lnTo>
                  <a:pt x="156972" y="0"/>
                </a:lnTo>
                <a:lnTo>
                  <a:pt x="183808" y="1404"/>
                </a:lnTo>
                <a:lnTo>
                  <a:pt x="233481" y="12215"/>
                </a:lnTo>
                <a:lnTo>
                  <a:pt x="274915" y="34409"/>
                </a:lnTo>
                <a:lnTo>
                  <a:pt x="294111" y="70103"/>
                </a:lnTo>
                <a:lnTo>
                  <a:pt x="153924" y="70103"/>
                </a:lnTo>
                <a:lnTo>
                  <a:pt x="139065" y="70985"/>
                </a:lnTo>
                <a:lnTo>
                  <a:pt x="103941" y="91630"/>
                </a:lnTo>
                <a:lnTo>
                  <a:pt x="97702" y="107632"/>
                </a:lnTo>
                <a:lnTo>
                  <a:pt x="96012" y="117347"/>
                </a:lnTo>
                <a:close/>
              </a:path>
              <a:path w="318770" h="358139">
                <a:moveTo>
                  <a:pt x="106680" y="358140"/>
                </a:moveTo>
                <a:lnTo>
                  <a:pt x="64579" y="351472"/>
                </a:lnTo>
                <a:lnTo>
                  <a:pt x="30479" y="332232"/>
                </a:lnTo>
                <a:lnTo>
                  <a:pt x="7238" y="300037"/>
                </a:lnTo>
                <a:lnTo>
                  <a:pt x="0" y="257555"/>
                </a:lnTo>
                <a:lnTo>
                  <a:pt x="2905" y="227837"/>
                </a:lnTo>
                <a:lnTo>
                  <a:pt x="27003" y="182117"/>
                </a:lnTo>
                <a:lnTo>
                  <a:pt x="63055" y="158686"/>
                </a:lnTo>
                <a:lnTo>
                  <a:pt x="101917" y="147256"/>
                </a:lnTo>
                <a:lnTo>
                  <a:pt x="156972" y="140207"/>
                </a:lnTo>
                <a:lnTo>
                  <a:pt x="168663" y="138803"/>
                </a:lnTo>
                <a:lnTo>
                  <a:pt x="207073" y="121919"/>
                </a:lnTo>
                <a:lnTo>
                  <a:pt x="211836" y="106679"/>
                </a:lnTo>
                <a:lnTo>
                  <a:pt x="210954" y="97226"/>
                </a:lnTo>
                <a:lnTo>
                  <a:pt x="178689" y="72199"/>
                </a:lnTo>
                <a:lnTo>
                  <a:pt x="153924" y="70103"/>
                </a:lnTo>
                <a:lnTo>
                  <a:pt x="294111" y="70103"/>
                </a:lnTo>
                <a:lnTo>
                  <a:pt x="296108" y="75985"/>
                </a:lnTo>
                <a:lnTo>
                  <a:pt x="298704" y="103631"/>
                </a:lnTo>
                <a:lnTo>
                  <a:pt x="298704" y="182879"/>
                </a:lnTo>
                <a:lnTo>
                  <a:pt x="211836" y="182879"/>
                </a:lnTo>
                <a:lnTo>
                  <a:pt x="199644" y="188975"/>
                </a:lnTo>
                <a:lnTo>
                  <a:pt x="193548" y="190499"/>
                </a:lnTo>
                <a:lnTo>
                  <a:pt x="187452" y="193547"/>
                </a:lnTo>
                <a:lnTo>
                  <a:pt x="179832" y="195071"/>
                </a:lnTo>
                <a:lnTo>
                  <a:pt x="170688" y="196595"/>
                </a:lnTo>
                <a:lnTo>
                  <a:pt x="149352" y="201167"/>
                </a:lnTo>
                <a:lnTo>
                  <a:pt x="136517" y="203715"/>
                </a:lnTo>
                <a:lnTo>
                  <a:pt x="99964" y="219956"/>
                </a:lnTo>
                <a:lnTo>
                  <a:pt x="88392" y="251459"/>
                </a:lnTo>
                <a:lnTo>
                  <a:pt x="89225" y="262032"/>
                </a:lnTo>
                <a:lnTo>
                  <a:pt x="115443" y="291655"/>
                </a:lnTo>
                <a:lnTo>
                  <a:pt x="132588" y="294131"/>
                </a:lnTo>
                <a:lnTo>
                  <a:pt x="300097" y="294131"/>
                </a:lnTo>
                <a:lnTo>
                  <a:pt x="300228" y="300227"/>
                </a:lnTo>
                <a:lnTo>
                  <a:pt x="300482" y="307847"/>
                </a:lnTo>
                <a:lnTo>
                  <a:pt x="214884" y="307847"/>
                </a:lnTo>
                <a:lnTo>
                  <a:pt x="205216" y="317587"/>
                </a:lnTo>
                <a:lnTo>
                  <a:pt x="172212" y="341376"/>
                </a:lnTo>
                <a:lnTo>
                  <a:pt x="124420" y="357020"/>
                </a:lnTo>
                <a:lnTo>
                  <a:pt x="106680" y="358140"/>
                </a:lnTo>
                <a:close/>
              </a:path>
              <a:path w="318770" h="358139">
                <a:moveTo>
                  <a:pt x="300097" y="294131"/>
                </a:moveTo>
                <a:lnTo>
                  <a:pt x="132588" y="294131"/>
                </a:lnTo>
                <a:lnTo>
                  <a:pt x="146280" y="293012"/>
                </a:lnTo>
                <a:lnTo>
                  <a:pt x="159829" y="289750"/>
                </a:lnTo>
                <a:lnTo>
                  <a:pt x="196834" y="266747"/>
                </a:lnTo>
                <a:lnTo>
                  <a:pt x="211836" y="214883"/>
                </a:lnTo>
                <a:lnTo>
                  <a:pt x="211836" y="182879"/>
                </a:lnTo>
                <a:lnTo>
                  <a:pt x="298704" y="182879"/>
                </a:lnTo>
                <a:lnTo>
                  <a:pt x="298743" y="262032"/>
                </a:lnTo>
                <a:lnTo>
                  <a:pt x="298942" y="269152"/>
                </a:lnTo>
                <a:lnTo>
                  <a:pt x="299951" y="288345"/>
                </a:lnTo>
                <a:lnTo>
                  <a:pt x="300097" y="294131"/>
                </a:lnTo>
                <a:close/>
              </a:path>
              <a:path w="318770" h="358139">
                <a:moveTo>
                  <a:pt x="318516" y="347472"/>
                </a:moveTo>
                <a:lnTo>
                  <a:pt x="222504" y="347472"/>
                </a:lnTo>
                <a:lnTo>
                  <a:pt x="219456" y="341376"/>
                </a:lnTo>
                <a:lnTo>
                  <a:pt x="217932" y="333756"/>
                </a:lnTo>
                <a:lnTo>
                  <a:pt x="216408" y="327660"/>
                </a:lnTo>
                <a:lnTo>
                  <a:pt x="216408" y="323088"/>
                </a:lnTo>
                <a:lnTo>
                  <a:pt x="214998" y="316039"/>
                </a:lnTo>
                <a:lnTo>
                  <a:pt x="214884" y="307847"/>
                </a:lnTo>
                <a:lnTo>
                  <a:pt x="300482" y="307847"/>
                </a:lnTo>
                <a:lnTo>
                  <a:pt x="300513" y="308776"/>
                </a:lnTo>
                <a:lnTo>
                  <a:pt x="301371" y="316039"/>
                </a:lnTo>
                <a:lnTo>
                  <a:pt x="318516" y="336804"/>
                </a:lnTo>
                <a:lnTo>
                  <a:pt x="318516" y="3474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773092" y="1899458"/>
            <a:ext cx="228600" cy="324283"/>
          </a:xfrm>
          <a:custGeom>
            <a:avLst/>
            <a:gdLst/>
            <a:ahLst/>
            <a:cxnLst/>
            <a:rect l="l" t="t" r="r" b="b"/>
            <a:pathLst>
              <a:path w="335279" h="475614">
                <a:moveTo>
                  <a:pt x="192328" y="405383"/>
                </a:moveTo>
                <a:lnTo>
                  <a:pt x="57912" y="405383"/>
                </a:lnTo>
                <a:lnTo>
                  <a:pt x="64746" y="405360"/>
                </a:lnTo>
                <a:lnTo>
                  <a:pt x="71437" y="405193"/>
                </a:lnTo>
                <a:lnTo>
                  <a:pt x="77843" y="404741"/>
                </a:lnTo>
                <a:lnTo>
                  <a:pt x="83820" y="403859"/>
                </a:lnTo>
                <a:lnTo>
                  <a:pt x="99060" y="400811"/>
                </a:lnTo>
                <a:lnTo>
                  <a:pt x="103632" y="396239"/>
                </a:lnTo>
                <a:lnTo>
                  <a:pt x="107942" y="393120"/>
                </a:lnTo>
                <a:lnTo>
                  <a:pt x="124968" y="356615"/>
                </a:lnTo>
                <a:lnTo>
                  <a:pt x="124968" y="353567"/>
                </a:lnTo>
                <a:lnTo>
                  <a:pt x="0" y="0"/>
                </a:lnTo>
                <a:lnTo>
                  <a:pt x="99060" y="0"/>
                </a:lnTo>
                <a:lnTo>
                  <a:pt x="172212" y="249935"/>
                </a:lnTo>
                <a:lnTo>
                  <a:pt x="248146" y="249935"/>
                </a:lnTo>
                <a:lnTo>
                  <a:pt x="204049" y="376547"/>
                </a:lnTo>
                <a:lnTo>
                  <a:pt x="192328" y="405383"/>
                </a:lnTo>
                <a:close/>
              </a:path>
              <a:path w="335279" h="475614">
                <a:moveTo>
                  <a:pt x="248146" y="249935"/>
                </a:moveTo>
                <a:lnTo>
                  <a:pt x="172212" y="249935"/>
                </a:lnTo>
                <a:lnTo>
                  <a:pt x="242316" y="0"/>
                </a:lnTo>
                <a:lnTo>
                  <a:pt x="335280" y="0"/>
                </a:lnTo>
                <a:lnTo>
                  <a:pt x="248146" y="249935"/>
                </a:lnTo>
                <a:close/>
              </a:path>
              <a:path w="335279" h="475614">
                <a:moveTo>
                  <a:pt x="86868" y="475487"/>
                </a:moveTo>
                <a:lnTo>
                  <a:pt x="56388" y="475487"/>
                </a:lnTo>
                <a:lnTo>
                  <a:pt x="47244" y="473963"/>
                </a:lnTo>
                <a:lnTo>
                  <a:pt x="47244" y="403859"/>
                </a:lnTo>
                <a:lnTo>
                  <a:pt x="57912" y="405383"/>
                </a:lnTo>
                <a:lnTo>
                  <a:pt x="192328" y="405383"/>
                </a:lnTo>
                <a:lnTo>
                  <a:pt x="166116" y="452627"/>
                </a:lnTo>
                <a:lnTo>
                  <a:pt x="114252" y="474059"/>
                </a:lnTo>
                <a:lnTo>
                  <a:pt x="86868" y="475487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8019357" y="1893224"/>
            <a:ext cx="226868" cy="244186"/>
          </a:xfrm>
          <a:custGeom>
            <a:avLst/>
            <a:gdLst/>
            <a:ahLst/>
            <a:cxnLst/>
            <a:rect l="l" t="t" r="r" b="b"/>
            <a:pathLst>
              <a:path w="332740" h="358139">
                <a:moveTo>
                  <a:pt x="169164" y="358140"/>
                </a:moveTo>
                <a:lnTo>
                  <a:pt x="106489" y="347853"/>
                </a:lnTo>
                <a:lnTo>
                  <a:pt x="51816" y="316992"/>
                </a:lnTo>
                <a:lnTo>
                  <a:pt x="12763" y="262318"/>
                </a:lnTo>
                <a:lnTo>
                  <a:pt x="3167" y="225051"/>
                </a:lnTo>
                <a:lnTo>
                  <a:pt x="0" y="181356"/>
                </a:lnTo>
                <a:lnTo>
                  <a:pt x="2881" y="140255"/>
                </a:lnTo>
                <a:lnTo>
                  <a:pt x="26360" y="72913"/>
                </a:lnTo>
                <a:lnTo>
                  <a:pt x="71818" y="26360"/>
                </a:lnTo>
                <a:lnTo>
                  <a:pt x="131254" y="2881"/>
                </a:lnTo>
                <a:lnTo>
                  <a:pt x="166116" y="0"/>
                </a:lnTo>
                <a:lnTo>
                  <a:pt x="187285" y="881"/>
                </a:lnTo>
                <a:lnTo>
                  <a:pt x="226766" y="8358"/>
                </a:lnTo>
                <a:lnTo>
                  <a:pt x="261913" y="24384"/>
                </a:lnTo>
                <a:lnTo>
                  <a:pt x="291012" y="49530"/>
                </a:lnTo>
                <a:lnTo>
                  <a:pt x="307433" y="73152"/>
                </a:lnTo>
                <a:lnTo>
                  <a:pt x="164592" y="73152"/>
                </a:lnTo>
                <a:lnTo>
                  <a:pt x="149209" y="74295"/>
                </a:lnTo>
                <a:lnTo>
                  <a:pt x="112776" y="91440"/>
                </a:lnTo>
                <a:lnTo>
                  <a:pt x="93059" y="128087"/>
                </a:lnTo>
                <a:lnTo>
                  <a:pt x="89916" y="143256"/>
                </a:lnTo>
                <a:lnTo>
                  <a:pt x="330230" y="143256"/>
                </a:lnTo>
                <a:lnTo>
                  <a:pt x="330946" y="148470"/>
                </a:lnTo>
                <a:lnTo>
                  <a:pt x="331851" y="164020"/>
                </a:lnTo>
                <a:lnTo>
                  <a:pt x="332169" y="181356"/>
                </a:lnTo>
                <a:lnTo>
                  <a:pt x="332232" y="202692"/>
                </a:lnTo>
                <a:lnTo>
                  <a:pt x="88392" y="202692"/>
                </a:lnTo>
                <a:lnTo>
                  <a:pt x="91511" y="226766"/>
                </a:lnTo>
                <a:lnTo>
                  <a:pt x="109180" y="262913"/>
                </a:lnTo>
                <a:lnTo>
                  <a:pt x="145351" y="284797"/>
                </a:lnTo>
                <a:lnTo>
                  <a:pt x="170688" y="288035"/>
                </a:lnTo>
                <a:lnTo>
                  <a:pt x="312351" y="288035"/>
                </a:lnTo>
                <a:lnTo>
                  <a:pt x="308800" y="293631"/>
                </a:lnTo>
                <a:lnTo>
                  <a:pt x="295656" y="309371"/>
                </a:lnTo>
                <a:lnTo>
                  <a:pt x="270748" y="330493"/>
                </a:lnTo>
                <a:lnTo>
                  <a:pt x="241554" y="345757"/>
                </a:lnTo>
                <a:lnTo>
                  <a:pt x="207787" y="355020"/>
                </a:lnTo>
                <a:lnTo>
                  <a:pt x="169164" y="358140"/>
                </a:lnTo>
                <a:close/>
              </a:path>
              <a:path w="332740" h="358139">
                <a:moveTo>
                  <a:pt x="330230" y="143256"/>
                </a:moveTo>
                <a:lnTo>
                  <a:pt x="239268" y="143256"/>
                </a:lnTo>
                <a:lnTo>
                  <a:pt x="236982" y="127230"/>
                </a:lnTo>
                <a:lnTo>
                  <a:pt x="232410" y="113347"/>
                </a:lnTo>
                <a:lnTo>
                  <a:pt x="205525" y="83439"/>
                </a:lnTo>
                <a:lnTo>
                  <a:pt x="164592" y="73152"/>
                </a:lnTo>
                <a:lnTo>
                  <a:pt x="307433" y="73152"/>
                </a:lnTo>
                <a:lnTo>
                  <a:pt x="311824" y="81200"/>
                </a:lnTo>
                <a:lnTo>
                  <a:pt x="319087" y="98298"/>
                </a:lnTo>
                <a:lnTo>
                  <a:pt x="324921" y="116538"/>
                </a:lnTo>
                <a:lnTo>
                  <a:pt x="329184" y="135636"/>
                </a:lnTo>
                <a:lnTo>
                  <a:pt x="330230" y="143256"/>
                </a:lnTo>
                <a:close/>
              </a:path>
              <a:path w="332740" h="358139">
                <a:moveTo>
                  <a:pt x="312351" y="288035"/>
                </a:moveTo>
                <a:lnTo>
                  <a:pt x="170688" y="288035"/>
                </a:lnTo>
                <a:lnTo>
                  <a:pt x="184951" y="287154"/>
                </a:lnTo>
                <a:lnTo>
                  <a:pt x="197929" y="284416"/>
                </a:lnTo>
                <a:lnTo>
                  <a:pt x="232529" y="255865"/>
                </a:lnTo>
                <a:lnTo>
                  <a:pt x="236220" y="248412"/>
                </a:lnTo>
                <a:lnTo>
                  <a:pt x="327660" y="248412"/>
                </a:lnTo>
                <a:lnTo>
                  <a:pt x="324802" y="263294"/>
                </a:lnTo>
                <a:lnTo>
                  <a:pt x="318516" y="278320"/>
                </a:lnTo>
                <a:lnTo>
                  <a:pt x="312351" y="288035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278090" y="1893223"/>
            <a:ext cx="133350" cy="237259"/>
          </a:xfrm>
          <a:custGeom>
            <a:avLst/>
            <a:gdLst/>
            <a:ahLst/>
            <a:cxnLst/>
            <a:rect l="l" t="t" r="r" b="b"/>
            <a:pathLst>
              <a:path w="195579" h="347980">
                <a:moveTo>
                  <a:pt x="195072" y="67056"/>
                </a:moveTo>
                <a:lnTo>
                  <a:pt x="83820" y="67056"/>
                </a:lnTo>
                <a:lnTo>
                  <a:pt x="93797" y="51339"/>
                </a:lnTo>
                <a:lnTo>
                  <a:pt x="118872" y="21336"/>
                </a:lnTo>
                <a:lnTo>
                  <a:pt x="164306" y="1404"/>
                </a:lnTo>
                <a:lnTo>
                  <a:pt x="182880" y="0"/>
                </a:lnTo>
                <a:lnTo>
                  <a:pt x="195072" y="0"/>
                </a:lnTo>
                <a:lnTo>
                  <a:pt x="195072" y="67056"/>
                </a:lnTo>
                <a:close/>
              </a:path>
              <a:path w="195579" h="347980">
                <a:moveTo>
                  <a:pt x="88392" y="347472"/>
                </a:moveTo>
                <a:lnTo>
                  <a:pt x="0" y="347472"/>
                </a:lnTo>
                <a:lnTo>
                  <a:pt x="0" y="9144"/>
                </a:lnTo>
                <a:lnTo>
                  <a:pt x="83820" y="9144"/>
                </a:lnTo>
                <a:lnTo>
                  <a:pt x="83820" y="67056"/>
                </a:lnTo>
                <a:lnTo>
                  <a:pt x="195072" y="67056"/>
                </a:lnTo>
                <a:lnTo>
                  <a:pt x="195072" y="89916"/>
                </a:lnTo>
                <a:lnTo>
                  <a:pt x="169164" y="89916"/>
                </a:lnTo>
                <a:lnTo>
                  <a:pt x="145137" y="92178"/>
                </a:lnTo>
                <a:lnTo>
                  <a:pt x="110228" y="109847"/>
                </a:lnTo>
                <a:lnTo>
                  <a:pt x="90868" y="149733"/>
                </a:lnTo>
                <a:lnTo>
                  <a:pt x="88392" y="185928"/>
                </a:lnTo>
                <a:lnTo>
                  <a:pt x="88392" y="3474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6900" y="2236124"/>
            <a:ext cx="8458199" cy="2928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758295" y="1178330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701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822719" y="1232361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6010795" y="1232362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6888"/>
                </a:lnTo>
                <a:lnTo>
                  <a:pt x="67056" y="88392"/>
                </a:lnTo>
                <a:lnTo>
                  <a:pt x="60960" y="132588"/>
                </a:lnTo>
                <a:lnTo>
                  <a:pt x="62388" y="152828"/>
                </a:lnTo>
                <a:lnTo>
                  <a:pt x="83820" y="193548"/>
                </a:lnTo>
                <a:lnTo>
                  <a:pt x="117348" y="204216"/>
                </a:lnTo>
                <a:lnTo>
                  <a:pt x="221941" y="204216"/>
                </a:lnTo>
                <a:lnTo>
                  <a:pt x="221670" y="204906"/>
                </a:lnTo>
                <a:lnTo>
                  <a:pt x="211868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941" y="204216"/>
                </a:moveTo>
                <a:lnTo>
                  <a:pt x="117348" y="204216"/>
                </a:lnTo>
                <a:lnTo>
                  <a:pt x="129349" y="202811"/>
                </a:lnTo>
                <a:lnTo>
                  <a:pt x="140208" y="198691"/>
                </a:lnTo>
                <a:lnTo>
                  <a:pt x="168783" y="158877"/>
                </a:lnTo>
                <a:lnTo>
                  <a:pt x="172212" y="128016"/>
                </a:lnTo>
                <a:lnTo>
                  <a:pt x="171354" y="113704"/>
                </a:lnTo>
                <a:lnTo>
                  <a:pt x="158496" y="76200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233"/>
                </a:lnTo>
                <a:lnTo>
                  <a:pt x="230695" y="181927"/>
                </a:lnTo>
                <a:lnTo>
                  <a:pt x="22194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5297" y="249197"/>
                </a:lnTo>
                <a:lnTo>
                  <a:pt x="64008" y="219456"/>
                </a:lnTo>
                <a:lnTo>
                  <a:pt x="211868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200948" y="1236518"/>
            <a:ext cx="151707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375515" y="1191836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5156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9410700" y="1359131"/>
            <a:ext cx="975880" cy="4058949"/>
          </a:xfrm>
          <a:custGeom>
            <a:avLst/>
            <a:gdLst/>
            <a:ahLst/>
            <a:cxnLst/>
            <a:rect l="l" t="t" r="r" b="b"/>
            <a:pathLst>
              <a:path w="1431290" h="5953125">
                <a:moveTo>
                  <a:pt x="0" y="0"/>
                </a:moveTo>
                <a:lnTo>
                  <a:pt x="1431035" y="0"/>
                </a:lnTo>
                <a:lnTo>
                  <a:pt x="1431035" y="5952744"/>
                </a:lnTo>
                <a:lnTo>
                  <a:pt x="0" y="59527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8814262" y="1800224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8814262" y="1814080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10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814262" y="1865600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8830887" y="1879889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965450" y="1786198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47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9005455" y="1824643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60">
                <a:moveTo>
                  <a:pt x="50292" y="60960"/>
                </a:moveTo>
                <a:lnTo>
                  <a:pt x="4572" y="60960"/>
                </a:lnTo>
                <a:lnTo>
                  <a:pt x="5405" y="50077"/>
                </a:lnTo>
                <a:lnTo>
                  <a:pt x="27622" y="12858"/>
                </a:lnTo>
                <a:lnTo>
                  <a:pt x="80772" y="0"/>
                </a:lnTo>
                <a:lnTo>
                  <a:pt x="94416" y="595"/>
                </a:lnTo>
                <a:lnTo>
                  <a:pt x="141065" y="17787"/>
                </a:lnTo>
                <a:lnTo>
                  <a:pt x="151302" y="36576"/>
                </a:lnTo>
                <a:lnTo>
                  <a:pt x="68580" y="36576"/>
                </a:lnTo>
                <a:lnTo>
                  <a:pt x="60960" y="39624"/>
                </a:lnTo>
                <a:lnTo>
                  <a:pt x="56388" y="44196"/>
                </a:lnTo>
                <a:lnTo>
                  <a:pt x="53340" y="48768"/>
                </a:lnTo>
                <a:lnTo>
                  <a:pt x="50292" y="54864"/>
                </a:lnTo>
                <a:lnTo>
                  <a:pt x="50292" y="60960"/>
                </a:lnTo>
                <a:close/>
              </a:path>
              <a:path w="165100" h="187960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9014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5156" y="67056"/>
                </a:lnTo>
                <a:lnTo>
                  <a:pt x="109728" y="62484"/>
                </a:lnTo>
                <a:lnTo>
                  <a:pt x="109728" y="48768"/>
                </a:lnTo>
                <a:lnTo>
                  <a:pt x="106680" y="44196"/>
                </a:lnTo>
                <a:lnTo>
                  <a:pt x="102108" y="41148"/>
                </a:lnTo>
                <a:lnTo>
                  <a:pt x="96012" y="38100"/>
                </a:lnTo>
                <a:lnTo>
                  <a:pt x="88392" y="36576"/>
                </a:lnTo>
                <a:lnTo>
                  <a:pt x="151302" y="36576"/>
                </a:lnTo>
                <a:lnTo>
                  <a:pt x="152495" y="40028"/>
                </a:lnTo>
                <a:lnTo>
                  <a:pt x="153924" y="54864"/>
                </a:lnTo>
                <a:lnTo>
                  <a:pt x="153924" y="94488"/>
                </a:lnTo>
                <a:lnTo>
                  <a:pt x="108204" y="94488"/>
                </a:lnTo>
                <a:lnTo>
                  <a:pt x="103632" y="99060"/>
                </a:lnTo>
                <a:lnTo>
                  <a:pt x="100584" y="99060"/>
                </a:lnTo>
                <a:lnTo>
                  <a:pt x="97536" y="100584"/>
                </a:lnTo>
                <a:lnTo>
                  <a:pt x="92964" y="102108"/>
                </a:lnTo>
                <a:lnTo>
                  <a:pt x="88392" y="102108"/>
                </a:lnTo>
                <a:lnTo>
                  <a:pt x="77724" y="105156"/>
                </a:lnTo>
                <a:lnTo>
                  <a:pt x="67056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5824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1816" y="147828"/>
                </a:lnTo>
                <a:lnTo>
                  <a:pt x="56388" y="152400"/>
                </a:lnTo>
                <a:lnTo>
                  <a:pt x="60960" y="153924"/>
                </a:lnTo>
                <a:lnTo>
                  <a:pt x="154838" y="153924"/>
                </a:lnTo>
                <a:lnTo>
                  <a:pt x="155409" y="156781"/>
                </a:lnTo>
                <a:lnTo>
                  <a:pt x="155448" y="161544"/>
                </a:lnTo>
                <a:lnTo>
                  <a:pt x="111252" y="161544"/>
                </a:lnTo>
                <a:lnTo>
                  <a:pt x="105537" y="166092"/>
                </a:lnTo>
                <a:lnTo>
                  <a:pt x="72199" y="185166"/>
                </a:lnTo>
                <a:lnTo>
                  <a:pt x="63746" y="186880"/>
                </a:lnTo>
                <a:lnTo>
                  <a:pt x="54864" y="187452"/>
                </a:lnTo>
                <a:close/>
              </a:path>
              <a:path w="165100" h="187960">
                <a:moveTo>
                  <a:pt x="154838" y="153924"/>
                </a:moveTo>
                <a:lnTo>
                  <a:pt x="67056" y="153924"/>
                </a:lnTo>
                <a:lnTo>
                  <a:pt x="74795" y="153352"/>
                </a:lnTo>
                <a:lnTo>
                  <a:pt x="82105" y="151638"/>
                </a:lnTo>
                <a:lnTo>
                  <a:pt x="108204" y="112776"/>
                </a:lnTo>
                <a:lnTo>
                  <a:pt x="108204" y="94488"/>
                </a:lnTo>
                <a:lnTo>
                  <a:pt x="153924" y="94488"/>
                </a:lnTo>
                <a:lnTo>
                  <a:pt x="153924" y="149352"/>
                </a:lnTo>
                <a:lnTo>
                  <a:pt x="154838" y="153924"/>
                </a:lnTo>
                <a:close/>
              </a:path>
              <a:path w="165100" h="187960">
                <a:moveTo>
                  <a:pt x="164592" y="181356"/>
                </a:moveTo>
                <a:lnTo>
                  <a:pt x="114300" y="181356"/>
                </a:lnTo>
                <a:lnTo>
                  <a:pt x="112776" y="178308"/>
                </a:lnTo>
                <a:lnTo>
                  <a:pt x="112776" y="175260"/>
                </a:lnTo>
                <a:lnTo>
                  <a:pt x="111252" y="172212"/>
                </a:lnTo>
                <a:lnTo>
                  <a:pt x="111252" y="161544"/>
                </a:lnTo>
                <a:lnTo>
                  <a:pt x="155448" y="161544"/>
                </a:lnTo>
                <a:lnTo>
                  <a:pt x="155448" y="167640"/>
                </a:lnTo>
                <a:lnTo>
                  <a:pt x="156972" y="169164"/>
                </a:lnTo>
                <a:lnTo>
                  <a:pt x="158496" y="172212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9124949" y="179554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147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9199765" y="179554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790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9278735" y="1824643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60">
                <a:moveTo>
                  <a:pt x="86868" y="187452"/>
                </a:moveTo>
                <a:lnTo>
                  <a:pt x="39933" y="175236"/>
                </a:lnTo>
                <a:lnTo>
                  <a:pt x="6667" y="137160"/>
                </a:lnTo>
                <a:lnTo>
                  <a:pt x="0" y="94488"/>
                </a:lnTo>
                <a:lnTo>
                  <a:pt x="1452" y="73032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547"/>
                </a:lnTo>
                <a:lnTo>
                  <a:pt x="133564" y="12763"/>
                </a:lnTo>
                <a:lnTo>
                  <a:pt x="155815" y="38100"/>
                </a:lnTo>
                <a:lnTo>
                  <a:pt x="83820" y="38100"/>
                </a:lnTo>
                <a:lnTo>
                  <a:pt x="76128" y="38695"/>
                </a:lnTo>
                <a:lnTo>
                  <a:pt x="47410" y="67627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9276"/>
                </a:lnTo>
                <a:lnTo>
                  <a:pt x="77724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60">
                <a:moveTo>
                  <a:pt x="168255" y="76200"/>
                </a:moveTo>
                <a:lnTo>
                  <a:pt x="121920" y="76200"/>
                </a:lnTo>
                <a:lnTo>
                  <a:pt x="121110" y="67603"/>
                </a:lnTo>
                <a:lnTo>
                  <a:pt x="118872" y="60007"/>
                </a:lnTo>
                <a:lnTo>
                  <a:pt x="83820" y="38100"/>
                </a:lnTo>
                <a:lnTo>
                  <a:pt x="155815" y="38100"/>
                </a:lnTo>
                <a:lnTo>
                  <a:pt x="159067" y="43338"/>
                </a:lnTo>
                <a:lnTo>
                  <a:pt x="163068" y="52197"/>
                </a:lnTo>
                <a:lnTo>
                  <a:pt x="165925" y="61626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60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5636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9412778" y="1824643"/>
            <a:ext cx="108065" cy="123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6900" y="2236124"/>
            <a:ext cx="8458199" cy="2928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8814262" y="1800224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8814262" y="1814080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10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8814262" y="1865600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8830887" y="1879889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8965450" y="1786198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47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9005455" y="1824643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60">
                <a:moveTo>
                  <a:pt x="50292" y="60960"/>
                </a:moveTo>
                <a:lnTo>
                  <a:pt x="4572" y="60960"/>
                </a:lnTo>
                <a:lnTo>
                  <a:pt x="5405" y="50077"/>
                </a:lnTo>
                <a:lnTo>
                  <a:pt x="27622" y="12858"/>
                </a:lnTo>
                <a:lnTo>
                  <a:pt x="80772" y="0"/>
                </a:lnTo>
                <a:lnTo>
                  <a:pt x="94416" y="595"/>
                </a:lnTo>
                <a:lnTo>
                  <a:pt x="141065" y="17787"/>
                </a:lnTo>
                <a:lnTo>
                  <a:pt x="151302" y="36576"/>
                </a:lnTo>
                <a:lnTo>
                  <a:pt x="68580" y="36576"/>
                </a:lnTo>
                <a:lnTo>
                  <a:pt x="60960" y="39624"/>
                </a:lnTo>
                <a:lnTo>
                  <a:pt x="56388" y="44196"/>
                </a:lnTo>
                <a:lnTo>
                  <a:pt x="53340" y="48768"/>
                </a:lnTo>
                <a:lnTo>
                  <a:pt x="50292" y="54864"/>
                </a:lnTo>
                <a:lnTo>
                  <a:pt x="50292" y="60960"/>
                </a:lnTo>
                <a:close/>
              </a:path>
              <a:path w="165100" h="187960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9014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5156" y="67056"/>
                </a:lnTo>
                <a:lnTo>
                  <a:pt x="109728" y="62484"/>
                </a:lnTo>
                <a:lnTo>
                  <a:pt x="109728" y="48768"/>
                </a:lnTo>
                <a:lnTo>
                  <a:pt x="106680" y="44196"/>
                </a:lnTo>
                <a:lnTo>
                  <a:pt x="102108" y="41148"/>
                </a:lnTo>
                <a:lnTo>
                  <a:pt x="96012" y="38100"/>
                </a:lnTo>
                <a:lnTo>
                  <a:pt x="88392" y="36576"/>
                </a:lnTo>
                <a:lnTo>
                  <a:pt x="151302" y="36576"/>
                </a:lnTo>
                <a:lnTo>
                  <a:pt x="152495" y="40028"/>
                </a:lnTo>
                <a:lnTo>
                  <a:pt x="153924" y="54864"/>
                </a:lnTo>
                <a:lnTo>
                  <a:pt x="153924" y="94488"/>
                </a:lnTo>
                <a:lnTo>
                  <a:pt x="108204" y="94488"/>
                </a:lnTo>
                <a:lnTo>
                  <a:pt x="103632" y="99060"/>
                </a:lnTo>
                <a:lnTo>
                  <a:pt x="100584" y="99060"/>
                </a:lnTo>
                <a:lnTo>
                  <a:pt x="97536" y="100584"/>
                </a:lnTo>
                <a:lnTo>
                  <a:pt x="92964" y="102108"/>
                </a:lnTo>
                <a:lnTo>
                  <a:pt x="88392" y="102108"/>
                </a:lnTo>
                <a:lnTo>
                  <a:pt x="77724" y="105156"/>
                </a:lnTo>
                <a:lnTo>
                  <a:pt x="67056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5824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1816" y="147828"/>
                </a:lnTo>
                <a:lnTo>
                  <a:pt x="56388" y="152400"/>
                </a:lnTo>
                <a:lnTo>
                  <a:pt x="60960" y="153924"/>
                </a:lnTo>
                <a:lnTo>
                  <a:pt x="154838" y="153924"/>
                </a:lnTo>
                <a:lnTo>
                  <a:pt x="155409" y="156781"/>
                </a:lnTo>
                <a:lnTo>
                  <a:pt x="155448" y="161544"/>
                </a:lnTo>
                <a:lnTo>
                  <a:pt x="111252" y="161544"/>
                </a:lnTo>
                <a:lnTo>
                  <a:pt x="105537" y="166092"/>
                </a:lnTo>
                <a:lnTo>
                  <a:pt x="72199" y="185166"/>
                </a:lnTo>
                <a:lnTo>
                  <a:pt x="63746" y="186880"/>
                </a:lnTo>
                <a:lnTo>
                  <a:pt x="54864" y="187452"/>
                </a:lnTo>
                <a:close/>
              </a:path>
              <a:path w="165100" h="187960">
                <a:moveTo>
                  <a:pt x="154838" y="153924"/>
                </a:moveTo>
                <a:lnTo>
                  <a:pt x="67056" y="153924"/>
                </a:lnTo>
                <a:lnTo>
                  <a:pt x="74795" y="153352"/>
                </a:lnTo>
                <a:lnTo>
                  <a:pt x="82105" y="151638"/>
                </a:lnTo>
                <a:lnTo>
                  <a:pt x="108204" y="112776"/>
                </a:lnTo>
                <a:lnTo>
                  <a:pt x="108204" y="94488"/>
                </a:lnTo>
                <a:lnTo>
                  <a:pt x="153924" y="94488"/>
                </a:lnTo>
                <a:lnTo>
                  <a:pt x="153924" y="149352"/>
                </a:lnTo>
                <a:lnTo>
                  <a:pt x="154838" y="153924"/>
                </a:lnTo>
                <a:close/>
              </a:path>
              <a:path w="165100" h="187960">
                <a:moveTo>
                  <a:pt x="164592" y="181356"/>
                </a:moveTo>
                <a:lnTo>
                  <a:pt x="114300" y="181356"/>
                </a:lnTo>
                <a:lnTo>
                  <a:pt x="112776" y="178308"/>
                </a:lnTo>
                <a:lnTo>
                  <a:pt x="112776" y="175260"/>
                </a:lnTo>
                <a:lnTo>
                  <a:pt x="111252" y="172212"/>
                </a:lnTo>
                <a:lnTo>
                  <a:pt x="111252" y="161544"/>
                </a:lnTo>
                <a:lnTo>
                  <a:pt x="155448" y="161544"/>
                </a:lnTo>
                <a:lnTo>
                  <a:pt x="155448" y="167640"/>
                </a:lnTo>
                <a:lnTo>
                  <a:pt x="156972" y="169164"/>
                </a:lnTo>
                <a:lnTo>
                  <a:pt x="158496" y="172212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9124949" y="179554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147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9199765" y="179554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790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9278735" y="1824643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60">
                <a:moveTo>
                  <a:pt x="86868" y="187452"/>
                </a:moveTo>
                <a:lnTo>
                  <a:pt x="39933" y="175236"/>
                </a:lnTo>
                <a:lnTo>
                  <a:pt x="6667" y="137160"/>
                </a:lnTo>
                <a:lnTo>
                  <a:pt x="0" y="94488"/>
                </a:lnTo>
                <a:lnTo>
                  <a:pt x="1452" y="73032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547"/>
                </a:lnTo>
                <a:lnTo>
                  <a:pt x="133564" y="12763"/>
                </a:lnTo>
                <a:lnTo>
                  <a:pt x="155815" y="38100"/>
                </a:lnTo>
                <a:lnTo>
                  <a:pt x="83820" y="38100"/>
                </a:lnTo>
                <a:lnTo>
                  <a:pt x="76128" y="38695"/>
                </a:lnTo>
                <a:lnTo>
                  <a:pt x="47410" y="67627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9276"/>
                </a:lnTo>
                <a:lnTo>
                  <a:pt x="77724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60">
                <a:moveTo>
                  <a:pt x="168255" y="76200"/>
                </a:moveTo>
                <a:lnTo>
                  <a:pt x="121920" y="76200"/>
                </a:lnTo>
                <a:lnTo>
                  <a:pt x="121110" y="67603"/>
                </a:lnTo>
                <a:lnTo>
                  <a:pt x="118872" y="60007"/>
                </a:lnTo>
                <a:lnTo>
                  <a:pt x="83820" y="38100"/>
                </a:lnTo>
                <a:lnTo>
                  <a:pt x="155815" y="38100"/>
                </a:lnTo>
                <a:lnTo>
                  <a:pt x="159067" y="43338"/>
                </a:lnTo>
                <a:lnTo>
                  <a:pt x="163068" y="52197"/>
                </a:lnTo>
                <a:lnTo>
                  <a:pt x="165925" y="61626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60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5636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9412778" y="1824643"/>
            <a:ext cx="108065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758295" y="1178330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701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822719" y="1232361"/>
            <a:ext cx="149629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010795" y="1232362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6888"/>
                </a:lnTo>
                <a:lnTo>
                  <a:pt x="67056" y="88392"/>
                </a:lnTo>
                <a:lnTo>
                  <a:pt x="60960" y="132588"/>
                </a:lnTo>
                <a:lnTo>
                  <a:pt x="62388" y="152828"/>
                </a:lnTo>
                <a:lnTo>
                  <a:pt x="83820" y="193548"/>
                </a:lnTo>
                <a:lnTo>
                  <a:pt x="117348" y="204216"/>
                </a:lnTo>
                <a:lnTo>
                  <a:pt x="221941" y="204216"/>
                </a:lnTo>
                <a:lnTo>
                  <a:pt x="221670" y="204906"/>
                </a:lnTo>
                <a:lnTo>
                  <a:pt x="211868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941" y="204216"/>
                </a:moveTo>
                <a:lnTo>
                  <a:pt x="117348" y="204216"/>
                </a:lnTo>
                <a:lnTo>
                  <a:pt x="129349" y="202811"/>
                </a:lnTo>
                <a:lnTo>
                  <a:pt x="140208" y="198691"/>
                </a:lnTo>
                <a:lnTo>
                  <a:pt x="168783" y="158877"/>
                </a:lnTo>
                <a:lnTo>
                  <a:pt x="172212" y="128016"/>
                </a:lnTo>
                <a:lnTo>
                  <a:pt x="171354" y="113704"/>
                </a:lnTo>
                <a:lnTo>
                  <a:pt x="158496" y="76200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233"/>
                </a:lnTo>
                <a:lnTo>
                  <a:pt x="230695" y="181927"/>
                </a:lnTo>
                <a:lnTo>
                  <a:pt x="22194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5297" y="249197"/>
                </a:lnTo>
                <a:lnTo>
                  <a:pt x="64008" y="219456"/>
                </a:lnTo>
                <a:lnTo>
                  <a:pt x="211868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200948" y="1236518"/>
            <a:ext cx="151707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375515" y="1191836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79" y="309371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2108" y="260604"/>
                </a:lnTo>
                <a:lnTo>
                  <a:pt x="105156" y="262128"/>
                </a:lnTo>
                <a:lnTo>
                  <a:pt x="112776" y="263652"/>
                </a:lnTo>
                <a:lnTo>
                  <a:pt x="137160" y="263652"/>
                </a:lnTo>
                <a:lnTo>
                  <a:pt x="137159" y="309372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4112" y="263652"/>
                </a:lnTo>
                <a:lnTo>
                  <a:pt x="135636" y="262128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4427" y="2150918"/>
            <a:ext cx="6849687" cy="3295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249536" y="1126460"/>
            <a:ext cx="173615" cy="0"/>
          </a:xfrm>
          <a:custGeom>
            <a:avLst/>
            <a:gdLst/>
            <a:ahLst/>
            <a:cxnLst/>
            <a:rect l="l" t="t" r="r" b="b"/>
            <a:pathLst>
              <a:path w="254635">
                <a:moveTo>
                  <a:pt x="0" y="0"/>
                </a:moveTo>
                <a:lnTo>
                  <a:pt x="254507" y="0"/>
                </a:lnTo>
              </a:path>
            </a:pathLst>
          </a:custGeom>
          <a:ln w="67309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249536" y="1149408"/>
            <a:ext cx="54119" cy="57150"/>
          </a:xfrm>
          <a:custGeom>
            <a:avLst/>
            <a:gdLst/>
            <a:ahLst/>
            <a:cxnLst/>
            <a:rect l="l" t="t" r="r" b="b"/>
            <a:pathLst>
              <a:path w="79375" h="83819">
                <a:moveTo>
                  <a:pt x="0" y="0"/>
                </a:moveTo>
                <a:lnTo>
                  <a:pt x="79247" y="0"/>
                </a:lnTo>
                <a:lnTo>
                  <a:pt x="79247" y="83820"/>
                </a:lnTo>
                <a:lnTo>
                  <a:pt x="0" y="83820"/>
                </a:lnTo>
                <a:lnTo>
                  <a:pt x="0" y="0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249536" y="1227772"/>
            <a:ext cx="158028" cy="0"/>
          </a:xfrm>
          <a:custGeom>
            <a:avLst/>
            <a:gdLst/>
            <a:ahLst/>
            <a:cxnLst/>
            <a:rect l="l" t="t" r="r" b="b"/>
            <a:pathLst>
              <a:path w="231775">
                <a:moveTo>
                  <a:pt x="0" y="0"/>
                </a:moveTo>
                <a:lnTo>
                  <a:pt x="231647" y="0"/>
                </a:lnTo>
              </a:path>
            </a:pathLst>
          </a:custGeom>
          <a:ln w="62229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276552" y="1248987"/>
            <a:ext cx="0" cy="102177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0"/>
                </a:moveTo>
                <a:lnTo>
                  <a:pt x="0" y="149860"/>
                </a:lnTo>
              </a:path>
            </a:pathLst>
          </a:custGeom>
          <a:ln w="79247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450080" y="1172095"/>
            <a:ext cx="167553" cy="183140"/>
          </a:xfrm>
          <a:custGeom>
            <a:avLst/>
            <a:gdLst/>
            <a:ahLst/>
            <a:cxnLst/>
            <a:rect l="l" t="t" r="r" b="b"/>
            <a:pathLst>
              <a:path w="245745" h="268605">
                <a:moveTo>
                  <a:pt x="94487" y="268224"/>
                </a:moveTo>
                <a:lnTo>
                  <a:pt x="47243" y="260604"/>
                </a:lnTo>
                <a:lnTo>
                  <a:pt x="13763" y="231886"/>
                </a:lnTo>
                <a:lnTo>
                  <a:pt x="1918" y="195072"/>
                </a:lnTo>
                <a:lnTo>
                  <a:pt x="0" y="0"/>
                </a:lnTo>
                <a:lnTo>
                  <a:pt x="71627" y="0"/>
                </a:lnTo>
                <a:lnTo>
                  <a:pt x="71627" y="147828"/>
                </a:lnTo>
                <a:lnTo>
                  <a:pt x="72199" y="162948"/>
                </a:lnTo>
                <a:lnTo>
                  <a:pt x="87344" y="203477"/>
                </a:lnTo>
                <a:lnTo>
                  <a:pt x="117347" y="211836"/>
                </a:lnTo>
                <a:lnTo>
                  <a:pt x="245363" y="211836"/>
                </a:lnTo>
                <a:lnTo>
                  <a:pt x="245363" y="225552"/>
                </a:lnTo>
                <a:lnTo>
                  <a:pt x="175259" y="225552"/>
                </a:lnTo>
                <a:lnTo>
                  <a:pt x="167830" y="236124"/>
                </a:lnTo>
                <a:lnTo>
                  <a:pt x="159257" y="244983"/>
                </a:lnTo>
                <a:lnTo>
                  <a:pt x="117157" y="265747"/>
                </a:lnTo>
                <a:lnTo>
                  <a:pt x="105894" y="267628"/>
                </a:lnTo>
                <a:lnTo>
                  <a:pt x="94487" y="268224"/>
                </a:lnTo>
                <a:close/>
              </a:path>
              <a:path w="245745" h="268605">
                <a:moveTo>
                  <a:pt x="245363" y="211836"/>
                </a:moveTo>
                <a:lnTo>
                  <a:pt x="117347" y="211836"/>
                </a:lnTo>
                <a:lnTo>
                  <a:pt x="131087" y="210716"/>
                </a:lnTo>
                <a:lnTo>
                  <a:pt x="142684" y="207454"/>
                </a:lnTo>
                <a:lnTo>
                  <a:pt x="170306" y="171259"/>
                </a:lnTo>
                <a:lnTo>
                  <a:pt x="173735" y="137160"/>
                </a:lnTo>
                <a:lnTo>
                  <a:pt x="173735" y="0"/>
                </a:lnTo>
                <a:lnTo>
                  <a:pt x="245363" y="0"/>
                </a:lnTo>
                <a:lnTo>
                  <a:pt x="245363" y="211836"/>
                </a:lnTo>
                <a:close/>
              </a:path>
              <a:path w="245745" h="268605">
                <a:moveTo>
                  <a:pt x="245363" y="262128"/>
                </a:moveTo>
                <a:lnTo>
                  <a:pt x="176783" y="262128"/>
                </a:lnTo>
                <a:lnTo>
                  <a:pt x="176783" y="225552"/>
                </a:lnTo>
                <a:lnTo>
                  <a:pt x="245363" y="225552"/>
                </a:lnTo>
                <a:lnTo>
                  <a:pt x="245363" y="26212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680758" y="1103515"/>
            <a:ext cx="0" cy="248516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236"/>
                </a:lnTo>
              </a:path>
            </a:pathLst>
          </a:custGeom>
          <a:ln w="73151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4770120" y="1103515"/>
            <a:ext cx="0" cy="248516"/>
          </a:xfrm>
          <a:custGeom>
            <a:avLst/>
            <a:gdLst/>
            <a:ahLst/>
            <a:cxnLst/>
            <a:rect l="l" t="t" r="r" b="b"/>
            <a:pathLst>
              <a:path h="364489">
                <a:moveTo>
                  <a:pt x="0" y="0"/>
                </a:moveTo>
                <a:lnTo>
                  <a:pt x="0" y="364236"/>
                </a:lnTo>
              </a:path>
            </a:pathLst>
          </a:custGeom>
          <a:ln w="73151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4813762" y="1172095"/>
            <a:ext cx="183140" cy="241156"/>
          </a:xfrm>
          <a:custGeom>
            <a:avLst/>
            <a:gdLst/>
            <a:ahLst/>
            <a:cxnLst/>
            <a:rect l="l" t="t" r="r" b="b"/>
            <a:pathLst>
              <a:path w="268604" h="353694">
                <a:moveTo>
                  <a:pt x="157851" y="295656"/>
                </a:moveTo>
                <a:lnTo>
                  <a:pt x="67056" y="295656"/>
                </a:lnTo>
                <a:lnTo>
                  <a:pt x="76200" y="294132"/>
                </a:lnTo>
                <a:lnTo>
                  <a:pt x="82296" y="291084"/>
                </a:lnTo>
                <a:lnTo>
                  <a:pt x="86868" y="283464"/>
                </a:lnTo>
                <a:lnTo>
                  <a:pt x="91440" y="277368"/>
                </a:lnTo>
                <a:lnTo>
                  <a:pt x="94488" y="269748"/>
                </a:lnTo>
                <a:lnTo>
                  <a:pt x="94488" y="257556"/>
                </a:lnTo>
                <a:lnTo>
                  <a:pt x="92964" y="251460"/>
                </a:lnTo>
                <a:lnTo>
                  <a:pt x="91440" y="246888"/>
                </a:lnTo>
                <a:lnTo>
                  <a:pt x="0" y="0"/>
                </a:lnTo>
                <a:lnTo>
                  <a:pt x="76200" y="0"/>
                </a:lnTo>
                <a:lnTo>
                  <a:pt x="135636" y="179832"/>
                </a:lnTo>
                <a:lnTo>
                  <a:pt x="201136" y="179832"/>
                </a:lnTo>
                <a:lnTo>
                  <a:pt x="158496" y="294132"/>
                </a:lnTo>
                <a:lnTo>
                  <a:pt x="157851" y="295656"/>
                </a:lnTo>
                <a:close/>
              </a:path>
              <a:path w="268604" h="353694">
                <a:moveTo>
                  <a:pt x="201136" y="179832"/>
                </a:moveTo>
                <a:lnTo>
                  <a:pt x="137160" y="179832"/>
                </a:lnTo>
                <a:lnTo>
                  <a:pt x="193548" y="0"/>
                </a:lnTo>
                <a:lnTo>
                  <a:pt x="268224" y="0"/>
                </a:lnTo>
                <a:lnTo>
                  <a:pt x="201136" y="179832"/>
                </a:lnTo>
                <a:close/>
              </a:path>
              <a:path w="268604" h="353694">
                <a:moveTo>
                  <a:pt x="68580" y="353568"/>
                </a:moveTo>
                <a:lnTo>
                  <a:pt x="39624" y="353568"/>
                </a:lnTo>
                <a:lnTo>
                  <a:pt x="32004" y="352044"/>
                </a:lnTo>
                <a:lnTo>
                  <a:pt x="24384" y="352044"/>
                </a:lnTo>
                <a:lnTo>
                  <a:pt x="24384" y="292608"/>
                </a:lnTo>
                <a:lnTo>
                  <a:pt x="30480" y="292608"/>
                </a:lnTo>
                <a:lnTo>
                  <a:pt x="38100" y="294132"/>
                </a:lnTo>
                <a:lnTo>
                  <a:pt x="45720" y="294132"/>
                </a:lnTo>
                <a:lnTo>
                  <a:pt x="51816" y="295656"/>
                </a:lnTo>
                <a:lnTo>
                  <a:pt x="157851" y="295656"/>
                </a:lnTo>
                <a:lnTo>
                  <a:pt x="152209" y="308991"/>
                </a:lnTo>
                <a:lnTo>
                  <a:pt x="126492" y="339852"/>
                </a:lnTo>
                <a:lnTo>
                  <a:pt x="85986" y="352710"/>
                </a:lnTo>
                <a:lnTo>
                  <a:pt x="68580" y="35356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012228" y="1256780"/>
            <a:ext cx="106074" cy="0"/>
          </a:xfrm>
          <a:custGeom>
            <a:avLst/>
            <a:gdLst/>
            <a:ahLst/>
            <a:cxnLst/>
            <a:rect l="l" t="t" r="r" b="b"/>
            <a:pathLst>
              <a:path w="155575">
                <a:moveTo>
                  <a:pt x="0" y="0"/>
                </a:moveTo>
                <a:lnTo>
                  <a:pt x="155448" y="0"/>
                </a:lnTo>
              </a:path>
            </a:pathLst>
          </a:custGeom>
          <a:ln w="62483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149388" y="1098319"/>
            <a:ext cx="229899" cy="258907"/>
          </a:xfrm>
          <a:custGeom>
            <a:avLst/>
            <a:gdLst/>
            <a:ahLst/>
            <a:cxnLst/>
            <a:rect l="l" t="t" r="r" b="b"/>
            <a:pathLst>
              <a:path w="337184" h="379730">
                <a:moveTo>
                  <a:pt x="178308" y="379476"/>
                </a:moveTo>
                <a:lnTo>
                  <a:pt x="137922" y="376047"/>
                </a:lnTo>
                <a:lnTo>
                  <a:pt x="86677" y="357187"/>
                </a:lnTo>
                <a:lnTo>
                  <a:pt x="47243" y="324612"/>
                </a:lnTo>
                <a:lnTo>
                  <a:pt x="18740" y="281749"/>
                </a:lnTo>
                <a:lnTo>
                  <a:pt x="3238" y="229743"/>
                </a:lnTo>
                <a:lnTo>
                  <a:pt x="0" y="192024"/>
                </a:lnTo>
                <a:lnTo>
                  <a:pt x="833" y="171759"/>
                </a:lnTo>
                <a:lnTo>
                  <a:pt x="7072" y="133516"/>
                </a:lnTo>
                <a:lnTo>
                  <a:pt x="26860" y="83629"/>
                </a:lnTo>
                <a:lnTo>
                  <a:pt x="59245" y="42886"/>
                </a:lnTo>
                <a:lnTo>
                  <a:pt x="102108" y="15240"/>
                </a:lnTo>
                <a:lnTo>
                  <a:pt x="157400" y="881"/>
                </a:lnTo>
                <a:lnTo>
                  <a:pt x="178308" y="0"/>
                </a:lnTo>
                <a:lnTo>
                  <a:pt x="192905" y="571"/>
                </a:lnTo>
                <a:lnTo>
                  <a:pt x="234696" y="9144"/>
                </a:lnTo>
                <a:lnTo>
                  <a:pt x="271129" y="25860"/>
                </a:lnTo>
                <a:lnTo>
                  <a:pt x="301180" y="51816"/>
                </a:lnTo>
                <a:lnTo>
                  <a:pt x="312289" y="67056"/>
                </a:lnTo>
                <a:lnTo>
                  <a:pt x="178308" y="67056"/>
                </a:lnTo>
                <a:lnTo>
                  <a:pt x="165163" y="67651"/>
                </a:lnTo>
                <a:lnTo>
                  <a:pt x="123110" y="82867"/>
                </a:lnTo>
                <a:lnTo>
                  <a:pt x="96678" y="114347"/>
                </a:lnTo>
                <a:lnTo>
                  <a:pt x="81819" y="156233"/>
                </a:lnTo>
                <a:lnTo>
                  <a:pt x="79248" y="192024"/>
                </a:lnTo>
                <a:lnTo>
                  <a:pt x="79533" y="202572"/>
                </a:lnTo>
                <a:lnTo>
                  <a:pt x="87534" y="246459"/>
                </a:lnTo>
                <a:lnTo>
                  <a:pt x="108156" y="282892"/>
                </a:lnTo>
                <a:lnTo>
                  <a:pt x="142303" y="306633"/>
                </a:lnTo>
                <a:lnTo>
                  <a:pt x="178308" y="312420"/>
                </a:lnTo>
                <a:lnTo>
                  <a:pt x="310093" y="312420"/>
                </a:lnTo>
                <a:lnTo>
                  <a:pt x="306514" y="317944"/>
                </a:lnTo>
                <a:lnTo>
                  <a:pt x="277201" y="348662"/>
                </a:lnTo>
                <a:lnTo>
                  <a:pt x="239268" y="368808"/>
                </a:lnTo>
                <a:lnTo>
                  <a:pt x="194262" y="378880"/>
                </a:lnTo>
                <a:lnTo>
                  <a:pt x="178308" y="379476"/>
                </a:lnTo>
                <a:close/>
              </a:path>
              <a:path w="337184" h="379730">
                <a:moveTo>
                  <a:pt x="333756" y="131064"/>
                </a:moveTo>
                <a:lnTo>
                  <a:pt x="257556" y="131064"/>
                </a:lnTo>
                <a:lnTo>
                  <a:pt x="256127" y="124229"/>
                </a:lnTo>
                <a:lnTo>
                  <a:pt x="254127" y="117538"/>
                </a:lnTo>
                <a:lnTo>
                  <a:pt x="230124" y="85344"/>
                </a:lnTo>
                <a:lnTo>
                  <a:pt x="192024" y="68199"/>
                </a:lnTo>
                <a:lnTo>
                  <a:pt x="178308" y="67056"/>
                </a:lnTo>
                <a:lnTo>
                  <a:pt x="312289" y="67056"/>
                </a:lnTo>
                <a:lnTo>
                  <a:pt x="316992" y="74676"/>
                </a:lnTo>
                <a:lnTo>
                  <a:pt x="323254" y="87558"/>
                </a:lnTo>
                <a:lnTo>
                  <a:pt x="328231" y="101155"/>
                </a:lnTo>
                <a:lnTo>
                  <a:pt x="331779" y="115609"/>
                </a:lnTo>
                <a:lnTo>
                  <a:pt x="333756" y="131064"/>
                </a:lnTo>
                <a:close/>
              </a:path>
              <a:path w="337184" h="379730">
                <a:moveTo>
                  <a:pt x="310093" y="312420"/>
                </a:moveTo>
                <a:lnTo>
                  <a:pt x="178308" y="312420"/>
                </a:lnTo>
                <a:lnTo>
                  <a:pt x="195476" y="310991"/>
                </a:lnTo>
                <a:lnTo>
                  <a:pt x="210502" y="306705"/>
                </a:lnTo>
                <a:lnTo>
                  <a:pt x="244101" y="278153"/>
                </a:lnTo>
                <a:lnTo>
                  <a:pt x="260604" y="231648"/>
                </a:lnTo>
                <a:lnTo>
                  <a:pt x="336804" y="231648"/>
                </a:lnTo>
                <a:lnTo>
                  <a:pt x="326945" y="278582"/>
                </a:lnTo>
                <a:lnTo>
                  <a:pt x="314396" y="305776"/>
                </a:lnTo>
                <a:lnTo>
                  <a:pt x="310093" y="312420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406044" y="1166899"/>
            <a:ext cx="184006" cy="188335"/>
          </a:xfrm>
          <a:custGeom>
            <a:avLst/>
            <a:gdLst/>
            <a:ahLst/>
            <a:cxnLst/>
            <a:rect l="l" t="t" r="r" b="b"/>
            <a:pathLst>
              <a:path w="269875" h="276225">
                <a:moveTo>
                  <a:pt x="134112" y="275844"/>
                </a:moveTo>
                <a:lnTo>
                  <a:pt x="92106" y="270700"/>
                </a:lnTo>
                <a:lnTo>
                  <a:pt x="56197" y="254127"/>
                </a:lnTo>
                <a:lnTo>
                  <a:pt x="20574" y="218884"/>
                </a:lnTo>
                <a:lnTo>
                  <a:pt x="5143" y="182189"/>
                </a:lnTo>
                <a:lnTo>
                  <a:pt x="0" y="138684"/>
                </a:lnTo>
                <a:lnTo>
                  <a:pt x="571" y="123205"/>
                </a:lnTo>
                <a:lnTo>
                  <a:pt x="9144" y="80772"/>
                </a:lnTo>
                <a:lnTo>
                  <a:pt x="28003" y="47553"/>
                </a:lnTo>
                <a:lnTo>
                  <a:pt x="56197" y="21907"/>
                </a:lnTo>
                <a:lnTo>
                  <a:pt x="92106" y="5143"/>
                </a:lnTo>
                <a:lnTo>
                  <a:pt x="134112" y="0"/>
                </a:lnTo>
                <a:lnTo>
                  <a:pt x="149566" y="571"/>
                </a:lnTo>
                <a:lnTo>
                  <a:pt x="190500" y="9144"/>
                </a:lnTo>
                <a:lnTo>
                  <a:pt x="223718" y="29503"/>
                </a:lnTo>
                <a:lnTo>
                  <a:pt x="247086" y="54864"/>
                </a:lnTo>
                <a:lnTo>
                  <a:pt x="134112" y="54864"/>
                </a:lnTo>
                <a:lnTo>
                  <a:pt x="125491" y="55411"/>
                </a:lnTo>
                <a:lnTo>
                  <a:pt x="89058" y="75342"/>
                </a:lnTo>
                <a:lnTo>
                  <a:pt x="73556" y="115966"/>
                </a:lnTo>
                <a:lnTo>
                  <a:pt x="71628" y="138684"/>
                </a:lnTo>
                <a:lnTo>
                  <a:pt x="71889" y="146661"/>
                </a:lnTo>
                <a:lnTo>
                  <a:pt x="81962" y="190595"/>
                </a:lnTo>
                <a:lnTo>
                  <a:pt x="110537" y="218003"/>
                </a:lnTo>
                <a:lnTo>
                  <a:pt x="134112" y="222504"/>
                </a:lnTo>
                <a:lnTo>
                  <a:pt x="246658" y="222504"/>
                </a:lnTo>
                <a:lnTo>
                  <a:pt x="241744" y="229576"/>
                </a:lnTo>
                <a:lnTo>
                  <a:pt x="202525" y="260699"/>
                </a:lnTo>
                <a:lnTo>
                  <a:pt x="164020" y="273558"/>
                </a:lnTo>
                <a:lnTo>
                  <a:pt x="149566" y="275272"/>
                </a:lnTo>
                <a:lnTo>
                  <a:pt x="134112" y="275844"/>
                </a:lnTo>
                <a:close/>
              </a:path>
              <a:path w="269875" h="276225">
                <a:moveTo>
                  <a:pt x="246658" y="222504"/>
                </a:moveTo>
                <a:lnTo>
                  <a:pt x="134112" y="222504"/>
                </a:lnTo>
                <a:lnTo>
                  <a:pt x="142946" y="221956"/>
                </a:lnTo>
                <a:lnTo>
                  <a:pt x="151066" y="220408"/>
                </a:lnTo>
                <a:lnTo>
                  <a:pt x="184404" y="196596"/>
                </a:lnTo>
                <a:lnTo>
                  <a:pt x="197167" y="154495"/>
                </a:lnTo>
                <a:lnTo>
                  <a:pt x="198120" y="138684"/>
                </a:lnTo>
                <a:lnTo>
                  <a:pt x="197858" y="130921"/>
                </a:lnTo>
                <a:lnTo>
                  <a:pt x="190881" y="93345"/>
                </a:lnTo>
                <a:lnTo>
                  <a:pt x="164592" y="62484"/>
                </a:lnTo>
                <a:lnTo>
                  <a:pt x="134112" y="54864"/>
                </a:lnTo>
                <a:lnTo>
                  <a:pt x="247086" y="54864"/>
                </a:lnTo>
                <a:lnTo>
                  <a:pt x="264604" y="94535"/>
                </a:lnTo>
                <a:lnTo>
                  <a:pt x="269748" y="138684"/>
                </a:lnTo>
                <a:lnTo>
                  <a:pt x="269176" y="154138"/>
                </a:lnTo>
                <a:lnTo>
                  <a:pt x="260604" y="195072"/>
                </a:lnTo>
                <a:lnTo>
                  <a:pt x="249174" y="218884"/>
                </a:lnTo>
                <a:lnTo>
                  <a:pt x="246658" y="2225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623214" y="1166899"/>
            <a:ext cx="167553" cy="184006"/>
          </a:xfrm>
          <a:custGeom>
            <a:avLst/>
            <a:gdLst/>
            <a:ahLst/>
            <a:cxnLst/>
            <a:rect l="l" t="t" r="r" b="b"/>
            <a:pathLst>
              <a:path w="245745" h="269875">
                <a:moveTo>
                  <a:pt x="233375" y="42672"/>
                </a:moveTo>
                <a:lnTo>
                  <a:pt x="70104" y="42672"/>
                </a:lnTo>
                <a:lnTo>
                  <a:pt x="77295" y="32742"/>
                </a:lnTo>
                <a:lnTo>
                  <a:pt x="115704" y="5786"/>
                </a:lnTo>
                <a:lnTo>
                  <a:pt x="149352" y="0"/>
                </a:lnTo>
                <a:lnTo>
                  <a:pt x="163377" y="547"/>
                </a:lnTo>
                <a:lnTo>
                  <a:pt x="205192" y="12263"/>
                </a:lnTo>
                <a:lnTo>
                  <a:pt x="233375" y="42672"/>
                </a:lnTo>
                <a:close/>
              </a:path>
              <a:path w="245745" h="269875">
                <a:moveTo>
                  <a:pt x="71628" y="269748"/>
                </a:moveTo>
                <a:lnTo>
                  <a:pt x="0" y="269748"/>
                </a:lnTo>
                <a:lnTo>
                  <a:pt x="0" y="6096"/>
                </a:lnTo>
                <a:lnTo>
                  <a:pt x="68580" y="6096"/>
                </a:lnTo>
                <a:lnTo>
                  <a:pt x="68580" y="42672"/>
                </a:lnTo>
                <a:lnTo>
                  <a:pt x="233375" y="42672"/>
                </a:lnTo>
                <a:lnTo>
                  <a:pt x="234886" y="45529"/>
                </a:lnTo>
                <a:lnTo>
                  <a:pt x="238196" y="54268"/>
                </a:lnTo>
                <a:lnTo>
                  <a:pt x="238761" y="56388"/>
                </a:lnTo>
                <a:lnTo>
                  <a:pt x="126492" y="56388"/>
                </a:lnTo>
                <a:lnTo>
                  <a:pt x="112752" y="57531"/>
                </a:lnTo>
                <a:lnTo>
                  <a:pt x="78700" y="84343"/>
                </a:lnTo>
                <a:lnTo>
                  <a:pt x="71628" y="131064"/>
                </a:lnTo>
                <a:lnTo>
                  <a:pt x="71628" y="269748"/>
                </a:lnTo>
                <a:close/>
              </a:path>
              <a:path w="245745" h="269875">
                <a:moveTo>
                  <a:pt x="245363" y="269748"/>
                </a:moveTo>
                <a:lnTo>
                  <a:pt x="173736" y="269748"/>
                </a:lnTo>
                <a:lnTo>
                  <a:pt x="173736" y="120396"/>
                </a:lnTo>
                <a:lnTo>
                  <a:pt x="172926" y="105513"/>
                </a:lnTo>
                <a:lnTo>
                  <a:pt x="157353" y="66032"/>
                </a:lnTo>
                <a:lnTo>
                  <a:pt x="126492" y="56388"/>
                </a:lnTo>
                <a:lnTo>
                  <a:pt x="238761" y="56388"/>
                </a:lnTo>
                <a:lnTo>
                  <a:pt x="245078" y="96154"/>
                </a:lnTo>
                <a:lnTo>
                  <a:pt x="245300" y="105513"/>
                </a:lnTo>
                <a:lnTo>
                  <a:pt x="245363" y="26974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827914" y="1166899"/>
            <a:ext cx="167553" cy="184006"/>
          </a:xfrm>
          <a:custGeom>
            <a:avLst/>
            <a:gdLst/>
            <a:ahLst/>
            <a:cxnLst/>
            <a:rect l="l" t="t" r="r" b="b"/>
            <a:pathLst>
              <a:path w="245745" h="269875">
                <a:moveTo>
                  <a:pt x="234172" y="42672"/>
                </a:moveTo>
                <a:lnTo>
                  <a:pt x="70104" y="42672"/>
                </a:lnTo>
                <a:lnTo>
                  <a:pt x="77533" y="32742"/>
                </a:lnTo>
                <a:lnTo>
                  <a:pt x="117228" y="5786"/>
                </a:lnTo>
                <a:lnTo>
                  <a:pt x="150876" y="0"/>
                </a:lnTo>
                <a:lnTo>
                  <a:pt x="164258" y="547"/>
                </a:lnTo>
                <a:lnTo>
                  <a:pt x="206716" y="12263"/>
                </a:lnTo>
                <a:lnTo>
                  <a:pt x="234172" y="42672"/>
                </a:lnTo>
                <a:close/>
              </a:path>
              <a:path w="245745" h="269875">
                <a:moveTo>
                  <a:pt x="71628" y="269748"/>
                </a:moveTo>
                <a:lnTo>
                  <a:pt x="0" y="269748"/>
                </a:lnTo>
                <a:lnTo>
                  <a:pt x="0" y="6096"/>
                </a:lnTo>
                <a:lnTo>
                  <a:pt x="68580" y="6096"/>
                </a:lnTo>
                <a:lnTo>
                  <a:pt x="68580" y="42672"/>
                </a:lnTo>
                <a:lnTo>
                  <a:pt x="234172" y="42672"/>
                </a:lnTo>
                <a:lnTo>
                  <a:pt x="235648" y="45529"/>
                </a:lnTo>
                <a:lnTo>
                  <a:pt x="238863" y="54268"/>
                </a:lnTo>
                <a:lnTo>
                  <a:pt x="239282" y="56388"/>
                </a:lnTo>
                <a:lnTo>
                  <a:pt x="128016" y="56388"/>
                </a:lnTo>
                <a:lnTo>
                  <a:pt x="114276" y="57531"/>
                </a:lnTo>
                <a:lnTo>
                  <a:pt x="79343" y="84343"/>
                </a:lnTo>
                <a:lnTo>
                  <a:pt x="71628" y="131064"/>
                </a:lnTo>
                <a:lnTo>
                  <a:pt x="71628" y="269748"/>
                </a:lnTo>
                <a:close/>
              </a:path>
              <a:path w="245745" h="269875">
                <a:moveTo>
                  <a:pt x="245363" y="269748"/>
                </a:moveTo>
                <a:lnTo>
                  <a:pt x="173736" y="269748"/>
                </a:lnTo>
                <a:lnTo>
                  <a:pt x="173736" y="120396"/>
                </a:lnTo>
                <a:lnTo>
                  <a:pt x="173164" y="105513"/>
                </a:lnTo>
                <a:lnTo>
                  <a:pt x="158019" y="66032"/>
                </a:lnTo>
                <a:lnTo>
                  <a:pt x="128016" y="56388"/>
                </a:lnTo>
                <a:lnTo>
                  <a:pt x="239282" y="56388"/>
                </a:lnTo>
                <a:lnTo>
                  <a:pt x="245078" y="96154"/>
                </a:lnTo>
                <a:lnTo>
                  <a:pt x="245300" y="105513"/>
                </a:lnTo>
                <a:lnTo>
                  <a:pt x="245363" y="26974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025341" y="1166900"/>
            <a:ext cx="178377" cy="188335"/>
          </a:xfrm>
          <a:custGeom>
            <a:avLst/>
            <a:gdLst/>
            <a:ahLst/>
            <a:cxnLst/>
            <a:rect l="l" t="t" r="r" b="b"/>
            <a:pathLst>
              <a:path w="261620" h="276225">
                <a:moveTo>
                  <a:pt x="134112" y="275844"/>
                </a:moveTo>
                <a:lnTo>
                  <a:pt x="90606" y="270700"/>
                </a:lnTo>
                <a:lnTo>
                  <a:pt x="54673" y="253936"/>
                </a:lnTo>
                <a:lnTo>
                  <a:pt x="20383" y="217932"/>
                </a:lnTo>
                <a:lnTo>
                  <a:pt x="5143" y="180689"/>
                </a:lnTo>
                <a:lnTo>
                  <a:pt x="0" y="138684"/>
                </a:lnTo>
                <a:lnTo>
                  <a:pt x="571" y="124110"/>
                </a:lnTo>
                <a:lnTo>
                  <a:pt x="9144" y="83820"/>
                </a:lnTo>
                <a:lnTo>
                  <a:pt x="28003" y="49315"/>
                </a:lnTo>
                <a:lnTo>
                  <a:pt x="56197" y="23431"/>
                </a:lnTo>
                <a:lnTo>
                  <a:pt x="92106" y="5786"/>
                </a:lnTo>
                <a:lnTo>
                  <a:pt x="134112" y="0"/>
                </a:lnTo>
                <a:lnTo>
                  <a:pt x="149804" y="833"/>
                </a:lnTo>
                <a:lnTo>
                  <a:pt x="192024" y="12192"/>
                </a:lnTo>
                <a:lnTo>
                  <a:pt x="224599" y="37266"/>
                </a:lnTo>
                <a:lnTo>
                  <a:pt x="238004" y="54864"/>
                </a:lnTo>
                <a:lnTo>
                  <a:pt x="131064" y="54864"/>
                </a:lnTo>
                <a:lnTo>
                  <a:pt x="123110" y="55173"/>
                </a:lnTo>
                <a:lnTo>
                  <a:pt x="115443" y="56197"/>
                </a:lnTo>
                <a:lnTo>
                  <a:pt x="108346" y="58078"/>
                </a:lnTo>
                <a:lnTo>
                  <a:pt x="102108" y="60960"/>
                </a:lnTo>
                <a:lnTo>
                  <a:pt x="94488" y="64008"/>
                </a:lnTo>
                <a:lnTo>
                  <a:pt x="88392" y="68580"/>
                </a:lnTo>
                <a:lnTo>
                  <a:pt x="79248" y="80772"/>
                </a:lnTo>
                <a:lnTo>
                  <a:pt x="76200" y="86868"/>
                </a:lnTo>
                <a:lnTo>
                  <a:pt x="71628" y="105156"/>
                </a:lnTo>
                <a:lnTo>
                  <a:pt x="71628" y="109728"/>
                </a:lnTo>
                <a:lnTo>
                  <a:pt x="258524" y="109728"/>
                </a:lnTo>
                <a:lnTo>
                  <a:pt x="258889" y="111513"/>
                </a:lnTo>
                <a:lnTo>
                  <a:pt x="260604" y="125920"/>
                </a:lnTo>
                <a:lnTo>
                  <a:pt x="261175" y="140612"/>
                </a:lnTo>
                <a:lnTo>
                  <a:pt x="260604" y="155448"/>
                </a:lnTo>
                <a:lnTo>
                  <a:pt x="71628" y="155448"/>
                </a:lnTo>
                <a:lnTo>
                  <a:pt x="73628" y="171688"/>
                </a:lnTo>
                <a:lnTo>
                  <a:pt x="89916" y="207264"/>
                </a:lnTo>
                <a:lnTo>
                  <a:pt x="135636" y="222504"/>
                </a:lnTo>
                <a:lnTo>
                  <a:pt x="240613" y="222504"/>
                </a:lnTo>
                <a:lnTo>
                  <a:pt x="237172" y="228600"/>
                </a:lnTo>
                <a:lnTo>
                  <a:pt x="210312" y="256032"/>
                </a:lnTo>
                <a:lnTo>
                  <a:pt x="175069" y="271081"/>
                </a:lnTo>
                <a:lnTo>
                  <a:pt x="155233" y="274677"/>
                </a:lnTo>
                <a:lnTo>
                  <a:pt x="134112" y="275844"/>
                </a:lnTo>
                <a:close/>
              </a:path>
              <a:path w="261620" h="276225">
                <a:moveTo>
                  <a:pt x="258524" y="109728"/>
                </a:moveTo>
                <a:lnTo>
                  <a:pt x="188976" y="109728"/>
                </a:lnTo>
                <a:lnTo>
                  <a:pt x="186118" y="96869"/>
                </a:lnTo>
                <a:lnTo>
                  <a:pt x="182118" y="85725"/>
                </a:lnTo>
                <a:lnTo>
                  <a:pt x="154305" y="58293"/>
                </a:lnTo>
                <a:lnTo>
                  <a:pt x="131064" y="54864"/>
                </a:lnTo>
                <a:lnTo>
                  <a:pt x="238004" y="54864"/>
                </a:lnTo>
                <a:lnTo>
                  <a:pt x="240601" y="58959"/>
                </a:lnTo>
                <a:lnTo>
                  <a:pt x="246888" y="71247"/>
                </a:lnTo>
                <a:lnTo>
                  <a:pt x="252031" y="84105"/>
                </a:lnTo>
                <a:lnTo>
                  <a:pt x="256032" y="97536"/>
                </a:lnTo>
                <a:lnTo>
                  <a:pt x="258524" y="109728"/>
                </a:lnTo>
                <a:close/>
              </a:path>
              <a:path w="261620" h="276225">
                <a:moveTo>
                  <a:pt x="240613" y="222504"/>
                </a:moveTo>
                <a:lnTo>
                  <a:pt x="135636" y="222504"/>
                </a:lnTo>
                <a:lnTo>
                  <a:pt x="146518" y="221908"/>
                </a:lnTo>
                <a:lnTo>
                  <a:pt x="156400" y="220027"/>
                </a:lnTo>
                <a:lnTo>
                  <a:pt x="190666" y="194048"/>
                </a:lnTo>
                <a:lnTo>
                  <a:pt x="193548" y="187452"/>
                </a:lnTo>
                <a:lnTo>
                  <a:pt x="256032" y="187452"/>
                </a:lnTo>
                <a:lnTo>
                  <a:pt x="247816" y="209740"/>
                </a:lnTo>
                <a:lnTo>
                  <a:pt x="240613" y="2225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226925" y="1166899"/>
            <a:ext cx="176645" cy="188335"/>
          </a:xfrm>
          <a:custGeom>
            <a:avLst/>
            <a:gdLst/>
            <a:ahLst/>
            <a:cxnLst/>
            <a:rect l="l" t="t" r="r" b="b"/>
            <a:pathLst>
              <a:path w="259079" h="276225">
                <a:moveTo>
                  <a:pt x="132588" y="275844"/>
                </a:moveTo>
                <a:lnTo>
                  <a:pt x="91225" y="270700"/>
                </a:lnTo>
                <a:lnTo>
                  <a:pt x="56197" y="253936"/>
                </a:lnTo>
                <a:lnTo>
                  <a:pt x="21907" y="218884"/>
                </a:lnTo>
                <a:lnTo>
                  <a:pt x="5786" y="183737"/>
                </a:lnTo>
                <a:lnTo>
                  <a:pt x="0" y="141732"/>
                </a:lnTo>
                <a:lnTo>
                  <a:pt x="571" y="127134"/>
                </a:lnTo>
                <a:lnTo>
                  <a:pt x="9144" y="85344"/>
                </a:lnTo>
                <a:lnTo>
                  <a:pt x="27360" y="50196"/>
                </a:lnTo>
                <a:lnTo>
                  <a:pt x="54673" y="23431"/>
                </a:lnTo>
                <a:lnTo>
                  <a:pt x="90606" y="5786"/>
                </a:lnTo>
                <a:lnTo>
                  <a:pt x="134112" y="0"/>
                </a:lnTo>
                <a:lnTo>
                  <a:pt x="145518" y="309"/>
                </a:lnTo>
                <a:lnTo>
                  <a:pt x="189214" y="9810"/>
                </a:lnTo>
                <a:lnTo>
                  <a:pt x="225647" y="31289"/>
                </a:lnTo>
                <a:lnTo>
                  <a:pt x="245364" y="54864"/>
                </a:lnTo>
                <a:lnTo>
                  <a:pt x="134112" y="54864"/>
                </a:lnTo>
                <a:lnTo>
                  <a:pt x="125515" y="55411"/>
                </a:lnTo>
                <a:lnTo>
                  <a:pt x="89296" y="76842"/>
                </a:lnTo>
                <a:lnTo>
                  <a:pt x="73556" y="117490"/>
                </a:lnTo>
                <a:lnTo>
                  <a:pt x="71628" y="140208"/>
                </a:lnTo>
                <a:lnTo>
                  <a:pt x="71889" y="147089"/>
                </a:lnTo>
                <a:lnTo>
                  <a:pt x="82176" y="189095"/>
                </a:lnTo>
                <a:lnTo>
                  <a:pt x="109656" y="218003"/>
                </a:lnTo>
                <a:lnTo>
                  <a:pt x="132588" y="222504"/>
                </a:lnTo>
                <a:lnTo>
                  <a:pt x="240456" y="222504"/>
                </a:lnTo>
                <a:lnTo>
                  <a:pt x="233362" y="233243"/>
                </a:lnTo>
                <a:lnTo>
                  <a:pt x="217932" y="248412"/>
                </a:lnTo>
                <a:lnTo>
                  <a:pt x="200525" y="260413"/>
                </a:lnTo>
                <a:lnTo>
                  <a:pt x="180403" y="268986"/>
                </a:lnTo>
                <a:lnTo>
                  <a:pt x="157710" y="274129"/>
                </a:lnTo>
                <a:lnTo>
                  <a:pt x="132588" y="275844"/>
                </a:lnTo>
                <a:close/>
              </a:path>
              <a:path w="259079" h="276225">
                <a:moveTo>
                  <a:pt x="257556" y="99060"/>
                </a:moveTo>
                <a:lnTo>
                  <a:pt x="187452" y="99060"/>
                </a:lnTo>
                <a:lnTo>
                  <a:pt x="180832" y="79938"/>
                </a:lnTo>
                <a:lnTo>
                  <a:pt x="169926" y="66103"/>
                </a:lnTo>
                <a:lnTo>
                  <a:pt x="154447" y="57697"/>
                </a:lnTo>
                <a:lnTo>
                  <a:pt x="134112" y="54864"/>
                </a:lnTo>
                <a:lnTo>
                  <a:pt x="245364" y="54864"/>
                </a:lnTo>
                <a:lnTo>
                  <a:pt x="250269" y="64555"/>
                </a:lnTo>
                <a:lnTo>
                  <a:pt x="253746" y="75247"/>
                </a:lnTo>
                <a:lnTo>
                  <a:pt x="256079" y="86796"/>
                </a:lnTo>
                <a:lnTo>
                  <a:pt x="257556" y="99060"/>
                </a:lnTo>
                <a:close/>
              </a:path>
              <a:path w="259079" h="276225">
                <a:moveTo>
                  <a:pt x="240456" y="222504"/>
                </a:moveTo>
                <a:lnTo>
                  <a:pt x="132588" y="222504"/>
                </a:lnTo>
                <a:lnTo>
                  <a:pt x="144565" y="221646"/>
                </a:lnTo>
                <a:lnTo>
                  <a:pt x="155257" y="219075"/>
                </a:lnTo>
                <a:lnTo>
                  <a:pt x="183451" y="191262"/>
                </a:lnTo>
                <a:lnTo>
                  <a:pt x="188976" y="169164"/>
                </a:lnTo>
                <a:lnTo>
                  <a:pt x="259080" y="169164"/>
                </a:lnTo>
                <a:lnTo>
                  <a:pt x="253936" y="193762"/>
                </a:lnTo>
                <a:lnTo>
                  <a:pt x="245364" y="215074"/>
                </a:lnTo>
                <a:lnTo>
                  <a:pt x="240456" y="2225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415000" y="1118062"/>
            <a:ext cx="114300" cy="235094"/>
          </a:xfrm>
          <a:custGeom>
            <a:avLst/>
            <a:gdLst/>
            <a:ahLst/>
            <a:cxnLst/>
            <a:rect l="l" t="t" r="r" b="b"/>
            <a:pathLst>
              <a:path w="167640" h="344805">
                <a:moveTo>
                  <a:pt x="115824" y="79248"/>
                </a:moveTo>
                <a:lnTo>
                  <a:pt x="44196" y="79248"/>
                </a:lnTo>
                <a:lnTo>
                  <a:pt x="44196" y="0"/>
                </a:lnTo>
                <a:lnTo>
                  <a:pt x="115824" y="0"/>
                </a:lnTo>
                <a:lnTo>
                  <a:pt x="115824" y="79248"/>
                </a:lnTo>
                <a:close/>
              </a:path>
              <a:path w="167640" h="344805">
                <a:moveTo>
                  <a:pt x="167640" y="128016"/>
                </a:moveTo>
                <a:lnTo>
                  <a:pt x="0" y="128016"/>
                </a:lnTo>
                <a:lnTo>
                  <a:pt x="0" y="79248"/>
                </a:lnTo>
                <a:lnTo>
                  <a:pt x="167640" y="79248"/>
                </a:lnTo>
                <a:lnTo>
                  <a:pt x="167640" y="128016"/>
                </a:lnTo>
                <a:close/>
              </a:path>
              <a:path w="167640" h="344805">
                <a:moveTo>
                  <a:pt x="147828" y="344424"/>
                </a:moveTo>
                <a:lnTo>
                  <a:pt x="126492" y="344424"/>
                </a:lnTo>
                <a:lnTo>
                  <a:pt x="117633" y="344400"/>
                </a:lnTo>
                <a:lnTo>
                  <a:pt x="74342" y="336899"/>
                </a:lnTo>
                <a:lnTo>
                  <a:pt x="47410" y="307657"/>
                </a:lnTo>
                <a:lnTo>
                  <a:pt x="44196" y="281940"/>
                </a:lnTo>
                <a:lnTo>
                  <a:pt x="44196" y="128016"/>
                </a:lnTo>
                <a:lnTo>
                  <a:pt x="115824" y="128016"/>
                </a:lnTo>
                <a:lnTo>
                  <a:pt x="115824" y="269748"/>
                </a:lnTo>
                <a:lnTo>
                  <a:pt x="117348" y="277367"/>
                </a:lnTo>
                <a:lnTo>
                  <a:pt x="121920" y="281940"/>
                </a:lnTo>
                <a:lnTo>
                  <a:pt x="124968" y="286512"/>
                </a:lnTo>
                <a:lnTo>
                  <a:pt x="134112" y="288036"/>
                </a:lnTo>
                <a:lnTo>
                  <a:pt x="167640" y="288036"/>
                </a:lnTo>
                <a:lnTo>
                  <a:pt x="167640" y="341376"/>
                </a:lnTo>
                <a:lnTo>
                  <a:pt x="161544" y="342900"/>
                </a:lnTo>
                <a:lnTo>
                  <a:pt x="155448" y="342900"/>
                </a:lnTo>
                <a:lnTo>
                  <a:pt x="147828" y="344424"/>
                </a:lnTo>
                <a:close/>
              </a:path>
              <a:path w="167640" h="344805">
                <a:moveTo>
                  <a:pt x="167640" y="288036"/>
                </a:moveTo>
                <a:lnTo>
                  <a:pt x="156972" y="288036"/>
                </a:lnTo>
                <a:lnTo>
                  <a:pt x="161544" y="286512"/>
                </a:lnTo>
                <a:lnTo>
                  <a:pt x="167640" y="286512"/>
                </a:lnTo>
                <a:lnTo>
                  <a:pt x="167640" y="288036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544887" y="1166900"/>
            <a:ext cx="178377" cy="188335"/>
          </a:xfrm>
          <a:custGeom>
            <a:avLst/>
            <a:gdLst/>
            <a:ahLst/>
            <a:cxnLst/>
            <a:rect l="l" t="t" r="r" b="b"/>
            <a:pathLst>
              <a:path w="261620" h="276225">
                <a:moveTo>
                  <a:pt x="134112" y="275844"/>
                </a:moveTo>
                <a:lnTo>
                  <a:pt x="90606" y="270700"/>
                </a:lnTo>
                <a:lnTo>
                  <a:pt x="54673" y="253936"/>
                </a:lnTo>
                <a:lnTo>
                  <a:pt x="20383" y="217932"/>
                </a:lnTo>
                <a:lnTo>
                  <a:pt x="5143" y="180689"/>
                </a:lnTo>
                <a:lnTo>
                  <a:pt x="0" y="138684"/>
                </a:lnTo>
                <a:lnTo>
                  <a:pt x="571" y="124110"/>
                </a:lnTo>
                <a:lnTo>
                  <a:pt x="9144" y="83820"/>
                </a:lnTo>
                <a:lnTo>
                  <a:pt x="28003" y="49315"/>
                </a:lnTo>
                <a:lnTo>
                  <a:pt x="56197" y="23431"/>
                </a:lnTo>
                <a:lnTo>
                  <a:pt x="92106" y="5786"/>
                </a:lnTo>
                <a:lnTo>
                  <a:pt x="134112" y="0"/>
                </a:lnTo>
                <a:lnTo>
                  <a:pt x="149804" y="833"/>
                </a:lnTo>
                <a:lnTo>
                  <a:pt x="192024" y="12192"/>
                </a:lnTo>
                <a:lnTo>
                  <a:pt x="224599" y="37266"/>
                </a:lnTo>
                <a:lnTo>
                  <a:pt x="238004" y="54864"/>
                </a:lnTo>
                <a:lnTo>
                  <a:pt x="131064" y="54864"/>
                </a:lnTo>
                <a:lnTo>
                  <a:pt x="123110" y="55173"/>
                </a:lnTo>
                <a:lnTo>
                  <a:pt x="115443" y="56197"/>
                </a:lnTo>
                <a:lnTo>
                  <a:pt x="108346" y="58078"/>
                </a:lnTo>
                <a:lnTo>
                  <a:pt x="102108" y="60960"/>
                </a:lnTo>
                <a:lnTo>
                  <a:pt x="94488" y="64008"/>
                </a:lnTo>
                <a:lnTo>
                  <a:pt x="88392" y="68580"/>
                </a:lnTo>
                <a:lnTo>
                  <a:pt x="85344" y="74676"/>
                </a:lnTo>
                <a:lnTo>
                  <a:pt x="76200" y="86868"/>
                </a:lnTo>
                <a:lnTo>
                  <a:pt x="71628" y="105156"/>
                </a:lnTo>
                <a:lnTo>
                  <a:pt x="71628" y="109728"/>
                </a:lnTo>
                <a:lnTo>
                  <a:pt x="258524" y="109728"/>
                </a:lnTo>
                <a:lnTo>
                  <a:pt x="258889" y="111513"/>
                </a:lnTo>
                <a:lnTo>
                  <a:pt x="260604" y="125920"/>
                </a:lnTo>
                <a:lnTo>
                  <a:pt x="261175" y="140612"/>
                </a:lnTo>
                <a:lnTo>
                  <a:pt x="260604" y="155448"/>
                </a:lnTo>
                <a:lnTo>
                  <a:pt x="71628" y="155448"/>
                </a:lnTo>
                <a:lnTo>
                  <a:pt x="73628" y="171688"/>
                </a:lnTo>
                <a:lnTo>
                  <a:pt x="89916" y="207264"/>
                </a:lnTo>
                <a:lnTo>
                  <a:pt x="135636" y="222504"/>
                </a:lnTo>
                <a:lnTo>
                  <a:pt x="240613" y="222504"/>
                </a:lnTo>
                <a:lnTo>
                  <a:pt x="237172" y="228600"/>
                </a:lnTo>
                <a:lnTo>
                  <a:pt x="210312" y="256032"/>
                </a:lnTo>
                <a:lnTo>
                  <a:pt x="175069" y="271081"/>
                </a:lnTo>
                <a:lnTo>
                  <a:pt x="155233" y="274677"/>
                </a:lnTo>
                <a:lnTo>
                  <a:pt x="134112" y="275844"/>
                </a:lnTo>
                <a:close/>
              </a:path>
              <a:path w="261620" h="276225">
                <a:moveTo>
                  <a:pt x="258524" y="109728"/>
                </a:moveTo>
                <a:lnTo>
                  <a:pt x="188976" y="109728"/>
                </a:lnTo>
                <a:lnTo>
                  <a:pt x="186118" y="96869"/>
                </a:lnTo>
                <a:lnTo>
                  <a:pt x="182118" y="85725"/>
                </a:lnTo>
                <a:lnTo>
                  <a:pt x="154305" y="58293"/>
                </a:lnTo>
                <a:lnTo>
                  <a:pt x="131064" y="54864"/>
                </a:lnTo>
                <a:lnTo>
                  <a:pt x="238004" y="54864"/>
                </a:lnTo>
                <a:lnTo>
                  <a:pt x="240601" y="58959"/>
                </a:lnTo>
                <a:lnTo>
                  <a:pt x="246888" y="71247"/>
                </a:lnTo>
                <a:lnTo>
                  <a:pt x="252031" y="84105"/>
                </a:lnTo>
                <a:lnTo>
                  <a:pt x="256032" y="97536"/>
                </a:lnTo>
                <a:lnTo>
                  <a:pt x="258524" y="109728"/>
                </a:lnTo>
                <a:close/>
              </a:path>
              <a:path w="261620" h="276225">
                <a:moveTo>
                  <a:pt x="240613" y="222504"/>
                </a:moveTo>
                <a:lnTo>
                  <a:pt x="135636" y="222504"/>
                </a:lnTo>
                <a:lnTo>
                  <a:pt x="146518" y="221908"/>
                </a:lnTo>
                <a:lnTo>
                  <a:pt x="156400" y="220027"/>
                </a:lnTo>
                <a:lnTo>
                  <a:pt x="190666" y="194048"/>
                </a:lnTo>
                <a:lnTo>
                  <a:pt x="193548" y="187452"/>
                </a:lnTo>
                <a:lnTo>
                  <a:pt x="256032" y="187452"/>
                </a:lnTo>
                <a:lnTo>
                  <a:pt x="247816" y="209740"/>
                </a:lnTo>
                <a:lnTo>
                  <a:pt x="240613" y="2225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744393" y="1103515"/>
            <a:ext cx="181841" cy="251547"/>
          </a:xfrm>
          <a:custGeom>
            <a:avLst/>
            <a:gdLst/>
            <a:ahLst/>
            <a:cxnLst/>
            <a:rect l="l" t="t" r="r" b="b"/>
            <a:pathLst>
              <a:path w="266700" h="368935">
                <a:moveTo>
                  <a:pt x="266700" y="132587"/>
                </a:moveTo>
                <a:lnTo>
                  <a:pt x="193548" y="132587"/>
                </a:lnTo>
                <a:lnTo>
                  <a:pt x="193548" y="0"/>
                </a:lnTo>
                <a:lnTo>
                  <a:pt x="266700" y="0"/>
                </a:lnTo>
                <a:lnTo>
                  <a:pt x="266700" y="132587"/>
                </a:lnTo>
                <a:close/>
              </a:path>
              <a:path w="266700" h="368935">
                <a:moveTo>
                  <a:pt x="117348" y="368808"/>
                </a:moveTo>
                <a:lnTo>
                  <a:pt x="77271" y="363021"/>
                </a:lnTo>
                <a:lnTo>
                  <a:pt x="37242" y="335851"/>
                </a:lnTo>
                <a:lnTo>
                  <a:pt x="11596" y="294203"/>
                </a:lnTo>
                <a:lnTo>
                  <a:pt x="2095" y="255841"/>
                </a:lnTo>
                <a:lnTo>
                  <a:pt x="0" y="228599"/>
                </a:lnTo>
                <a:lnTo>
                  <a:pt x="547" y="216026"/>
                </a:lnTo>
                <a:lnTo>
                  <a:pt x="7620" y="178307"/>
                </a:lnTo>
                <a:lnTo>
                  <a:pt x="28955" y="134111"/>
                </a:lnTo>
                <a:lnTo>
                  <a:pt x="65532" y="103631"/>
                </a:lnTo>
                <a:lnTo>
                  <a:pt x="102393" y="93773"/>
                </a:lnTo>
                <a:lnTo>
                  <a:pt x="115824" y="92963"/>
                </a:lnTo>
                <a:lnTo>
                  <a:pt x="127896" y="93559"/>
                </a:lnTo>
                <a:lnTo>
                  <a:pt x="171259" y="108799"/>
                </a:lnTo>
                <a:lnTo>
                  <a:pt x="193548" y="132587"/>
                </a:lnTo>
                <a:lnTo>
                  <a:pt x="266700" y="132587"/>
                </a:lnTo>
                <a:lnTo>
                  <a:pt x="266700" y="147827"/>
                </a:lnTo>
                <a:lnTo>
                  <a:pt x="135636" y="147827"/>
                </a:lnTo>
                <a:lnTo>
                  <a:pt x="127015" y="148375"/>
                </a:lnTo>
                <a:lnTo>
                  <a:pt x="89939" y="168306"/>
                </a:lnTo>
                <a:lnTo>
                  <a:pt x="73556" y="207644"/>
                </a:lnTo>
                <a:lnTo>
                  <a:pt x="71628" y="231647"/>
                </a:lnTo>
                <a:lnTo>
                  <a:pt x="71913" y="238767"/>
                </a:lnTo>
                <a:lnTo>
                  <a:pt x="72771" y="246316"/>
                </a:lnTo>
                <a:lnTo>
                  <a:pt x="74199" y="254150"/>
                </a:lnTo>
                <a:lnTo>
                  <a:pt x="76200" y="262127"/>
                </a:lnTo>
                <a:lnTo>
                  <a:pt x="77866" y="268985"/>
                </a:lnTo>
                <a:lnTo>
                  <a:pt x="101226" y="304133"/>
                </a:lnTo>
                <a:lnTo>
                  <a:pt x="135636" y="315467"/>
                </a:lnTo>
                <a:lnTo>
                  <a:pt x="266700" y="315467"/>
                </a:lnTo>
                <a:lnTo>
                  <a:pt x="266700" y="329184"/>
                </a:lnTo>
                <a:lnTo>
                  <a:pt x="196596" y="329184"/>
                </a:lnTo>
                <a:lnTo>
                  <a:pt x="190309" y="338875"/>
                </a:lnTo>
                <a:lnTo>
                  <a:pt x="182880" y="347281"/>
                </a:lnTo>
                <a:lnTo>
                  <a:pt x="142684" y="366522"/>
                </a:lnTo>
                <a:lnTo>
                  <a:pt x="130516" y="368236"/>
                </a:lnTo>
                <a:lnTo>
                  <a:pt x="117348" y="368808"/>
                </a:lnTo>
                <a:close/>
              </a:path>
              <a:path w="266700" h="368935">
                <a:moveTo>
                  <a:pt x="266700" y="315467"/>
                </a:moveTo>
                <a:lnTo>
                  <a:pt x="135636" y="315467"/>
                </a:lnTo>
                <a:lnTo>
                  <a:pt x="144232" y="314920"/>
                </a:lnTo>
                <a:lnTo>
                  <a:pt x="151828" y="313372"/>
                </a:lnTo>
                <a:lnTo>
                  <a:pt x="184404" y="289559"/>
                </a:lnTo>
                <a:lnTo>
                  <a:pt x="193548" y="262127"/>
                </a:lnTo>
                <a:lnTo>
                  <a:pt x="195310" y="254365"/>
                </a:lnTo>
                <a:lnTo>
                  <a:pt x="196215" y="246887"/>
                </a:lnTo>
                <a:lnTo>
                  <a:pt x="196548" y="239410"/>
                </a:lnTo>
                <a:lnTo>
                  <a:pt x="196548" y="223004"/>
                </a:lnTo>
                <a:lnTo>
                  <a:pt x="196215" y="215074"/>
                </a:lnTo>
                <a:lnTo>
                  <a:pt x="195310" y="207430"/>
                </a:lnTo>
                <a:lnTo>
                  <a:pt x="193548" y="199643"/>
                </a:lnTo>
                <a:lnTo>
                  <a:pt x="192119" y="192809"/>
                </a:lnTo>
                <a:lnTo>
                  <a:pt x="170045" y="159162"/>
                </a:lnTo>
                <a:lnTo>
                  <a:pt x="135636" y="147827"/>
                </a:lnTo>
                <a:lnTo>
                  <a:pt x="266700" y="147827"/>
                </a:lnTo>
                <a:lnTo>
                  <a:pt x="266700" y="315467"/>
                </a:lnTo>
                <a:close/>
              </a:path>
              <a:path w="266700" h="368935">
                <a:moveTo>
                  <a:pt x="266700" y="362712"/>
                </a:moveTo>
                <a:lnTo>
                  <a:pt x="198120" y="362712"/>
                </a:lnTo>
                <a:lnTo>
                  <a:pt x="198120" y="329184"/>
                </a:lnTo>
                <a:lnTo>
                  <a:pt x="266700" y="329184"/>
                </a:lnTo>
                <a:lnTo>
                  <a:pt x="266700" y="362712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92488" y="1103168"/>
            <a:ext cx="0" cy="201757"/>
          </a:xfrm>
          <a:custGeom>
            <a:avLst/>
            <a:gdLst/>
            <a:ahLst/>
            <a:cxnLst/>
            <a:rect l="l" t="t" r="r" b="b"/>
            <a:pathLst>
              <a:path h="295910">
                <a:moveTo>
                  <a:pt x="0" y="0"/>
                </a:moveTo>
                <a:lnTo>
                  <a:pt x="0" y="295910"/>
                </a:lnTo>
              </a:path>
            </a:pathLst>
          </a:custGeom>
          <a:ln w="79247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65472" y="1327872"/>
            <a:ext cx="174914" cy="0"/>
          </a:xfrm>
          <a:custGeom>
            <a:avLst/>
            <a:gdLst/>
            <a:ahLst/>
            <a:cxnLst/>
            <a:rect l="l" t="t" r="r" b="b"/>
            <a:pathLst>
              <a:path w="256540">
                <a:moveTo>
                  <a:pt x="0" y="0"/>
                </a:moveTo>
                <a:lnTo>
                  <a:pt x="256031" y="0"/>
                </a:lnTo>
              </a:path>
            </a:pathLst>
          </a:custGeom>
          <a:ln w="67309">
            <a:solidFill>
              <a:srgbClr val="1123D8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257703" y="1166900"/>
            <a:ext cx="174914" cy="188335"/>
          </a:xfrm>
          <a:custGeom>
            <a:avLst/>
            <a:gdLst/>
            <a:ahLst/>
            <a:cxnLst/>
            <a:rect l="l" t="t" r="r" b="b"/>
            <a:pathLst>
              <a:path w="256540" h="276225">
                <a:moveTo>
                  <a:pt x="80772" y="88392"/>
                </a:moveTo>
                <a:lnTo>
                  <a:pt x="7620" y="88392"/>
                </a:lnTo>
                <a:lnTo>
                  <a:pt x="9334" y="76152"/>
                </a:lnTo>
                <a:lnTo>
                  <a:pt x="27336" y="38028"/>
                </a:lnTo>
                <a:lnTo>
                  <a:pt x="57959" y="14644"/>
                </a:lnTo>
                <a:lnTo>
                  <a:pt x="98917" y="2571"/>
                </a:lnTo>
                <a:lnTo>
                  <a:pt x="131064" y="0"/>
                </a:lnTo>
                <a:lnTo>
                  <a:pt x="141351" y="261"/>
                </a:lnTo>
                <a:lnTo>
                  <a:pt x="181570" y="4714"/>
                </a:lnTo>
                <a:lnTo>
                  <a:pt x="223647" y="24003"/>
                </a:lnTo>
                <a:lnTo>
                  <a:pt x="242140" y="48768"/>
                </a:lnTo>
                <a:lnTo>
                  <a:pt x="128016" y="48768"/>
                </a:lnTo>
                <a:lnTo>
                  <a:pt x="118062" y="49339"/>
                </a:lnTo>
                <a:lnTo>
                  <a:pt x="84772" y="69723"/>
                </a:lnTo>
                <a:lnTo>
                  <a:pt x="81843" y="78057"/>
                </a:lnTo>
                <a:lnTo>
                  <a:pt x="80772" y="88392"/>
                </a:lnTo>
                <a:close/>
              </a:path>
              <a:path w="256540" h="276225">
                <a:moveTo>
                  <a:pt x="89916" y="275844"/>
                </a:moveTo>
                <a:lnTo>
                  <a:pt x="46910" y="268700"/>
                </a:lnTo>
                <a:lnTo>
                  <a:pt x="14859" y="246507"/>
                </a:lnTo>
                <a:lnTo>
                  <a:pt x="309" y="208097"/>
                </a:lnTo>
                <a:lnTo>
                  <a:pt x="0" y="198120"/>
                </a:lnTo>
                <a:lnTo>
                  <a:pt x="547" y="187261"/>
                </a:lnTo>
                <a:lnTo>
                  <a:pt x="16954" y="148971"/>
                </a:lnTo>
                <a:lnTo>
                  <a:pt x="48648" y="127539"/>
                </a:lnTo>
                <a:lnTo>
                  <a:pt x="128135" y="113157"/>
                </a:lnTo>
                <a:lnTo>
                  <a:pt x="149352" y="109728"/>
                </a:lnTo>
                <a:lnTo>
                  <a:pt x="156972" y="108204"/>
                </a:lnTo>
                <a:lnTo>
                  <a:pt x="163068" y="105156"/>
                </a:lnTo>
                <a:lnTo>
                  <a:pt x="167640" y="100584"/>
                </a:lnTo>
                <a:lnTo>
                  <a:pt x="172212" y="97536"/>
                </a:lnTo>
                <a:lnTo>
                  <a:pt x="175260" y="91440"/>
                </a:lnTo>
                <a:lnTo>
                  <a:pt x="175248" y="76152"/>
                </a:lnTo>
                <a:lnTo>
                  <a:pt x="173736" y="70104"/>
                </a:lnTo>
                <a:lnTo>
                  <a:pt x="167640" y="60960"/>
                </a:lnTo>
                <a:lnTo>
                  <a:pt x="164592" y="57912"/>
                </a:lnTo>
                <a:lnTo>
                  <a:pt x="160020" y="54864"/>
                </a:lnTo>
                <a:lnTo>
                  <a:pt x="156972" y="51816"/>
                </a:lnTo>
                <a:lnTo>
                  <a:pt x="150876" y="50292"/>
                </a:lnTo>
                <a:lnTo>
                  <a:pt x="146304" y="50292"/>
                </a:lnTo>
                <a:lnTo>
                  <a:pt x="140208" y="48768"/>
                </a:lnTo>
                <a:lnTo>
                  <a:pt x="242140" y="48768"/>
                </a:lnTo>
                <a:lnTo>
                  <a:pt x="243840" y="53340"/>
                </a:lnTo>
                <a:lnTo>
                  <a:pt x="246078" y="63579"/>
                </a:lnTo>
                <a:lnTo>
                  <a:pt x="246888" y="74676"/>
                </a:lnTo>
                <a:lnTo>
                  <a:pt x="246888" y="141732"/>
                </a:lnTo>
                <a:lnTo>
                  <a:pt x="175260" y="141732"/>
                </a:lnTo>
                <a:lnTo>
                  <a:pt x="172212" y="144780"/>
                </a:lnTo>
                <a:lnTo>
                  <a:pt x="153924" y="150876"/>
                </a:lnTo>
                <a:lnTo>
                  <a:pt x="147828" y="150876"/>
                </a:lnTo>
                <a:lnTo>
                  <a:pt x="143256" y="152400"/>
                </a:lnTo>
                <a:lnTo>
                  <a:pt x="137160" y="153924"/>
                </a:lnTo>
                <a:lnTo>
                  <a:pt x="132588" y="153924"/>
                </a:lnTo>
                <a:lnTo>
                  <a:pt x="126492" y="155448"/>
                </a:lnTo>
                <a:lnTo>
                  <a:pt x="120396" y="155448"/>
                </a:lnTo>
                <a:lnTo>
                  <a:pt x="114300" y="156972"/>
                </a:lnTo>
                <a:lnTo>
                  <a:pt x="109728" y="156972"/>
                </a:lnTo>
                <a:lnTo>
                  <a:pt x="103632" y="158496"/>
                </a:lnTo>
                <a:lnTo>
                  <a:pt x="99060" y="160020"/>
                </a:lnTo>
                <a:lnTo>
                  <a:pt x="92964" y="163068"/>
                </a:lnTo>
                <a:lnTo>
                  <a:pt x="88392" y="164592"/>
                </a:lnTo>
                <a:lnTo>
                  <a:pt x="85344" y="167640"/>
                </a:lnTo>
                <a:lnTo>
                  <a:pt x="80772" y="170688"/>
                </a:lnTo>
                <a:lnTo>
                  <a:pt x="77724" y="173736"/>
                </a:lnTo>
                <a:lnTo>
                  <a:pt x="76200" y="178308"/>
                </a:lnTo>
                <a:lnTo>
                  <a:pt x="73152" y="182880"/>
                </a:lnTo>
                <a:lnTo>
                  <a:pt x="71628" y="188976"/>
                </a:lnTo>
                <a:lnTo>
                  <a:pt x="71628" y="201168"/>
                </a:lnTo>
                <a:lnTo>
                  <a:pt x="73152" y="207264"/>
                </a:lnTo>
                <a:lnTo>
                  <a:pt x="76200" y="211836"/>
                </a:lnTo>
                <a:lnTo>
                  <a:pt x="77724" y="216408"/>
                </a:lnTo>
                <a:lnTo>
                  <a:pt x="80772" y="219456"/>
                </a:lnTo>
                <a:lnTo>
                  <a:pt x="85344" y="222504"/>
                </a:lnTo>
                <a:lnTo>
                  <a:pt x="99060" y="227076"/>
                </a:lnTo>
                <a:lnTo>
                  <a:pt x="105156" y="228600"/>
                </a:lnTo>
                <a:lnTo>
                  <a:pt x="247078" y="228600"/>
                </a:lnTo>
                <a:lnTo>
                  <a:pt x="247530" y="237124"/>
                </a:lnTo>
                <a:lnTo>
                  <a:pt x="248249" y="243840"/>
                </a:lnTo>
                <a:lnTo>
                  <a:pt x="178308" y="243840"/>
                </a:lnTo>
                <a:lnTo>
                  <a:pt x="168878" y="252388"/>
                </a:lnTo>
                <a:lnTo>
                  <a:pt x="125491" y="272629"/>
                </a:lnTo>
                <a:lnTo>
                  <a:pt x="101584" y="275534"/>
                </a:lnTo>
                <a:lnTo>
                  <a:pt x="89916" y="275844"/>
                </a:lnTo>
                <a:close/>
              </a:path>
              <a:path w="256540" h="276225">
                <a:moveTo>
                  <a:pt x="247078" y="228600"/>
                </a:moveTo>
                <a:lnTo>
                  <a:pt x="115824" y="228600"/>
                </a:lnTo>
                <a:lnTo>
                  <a:pt x="126420" y="228052"/>
                </a:lnTo>
                <a:lnTo>
                  <a:pt x="135445" y="226504"/>
                </a:lnTo>
                <a:lnTo>
                  <a:pt x="166116" y="204216"/>
                </a:lnTo>
                <a:lnTo>
                  <a:pt x="170688" y="198120"/>
                </a:lnTo>
                <a:lnTo>
                  <a:pt x="172212" y="192024"/>
                </a:lnTo>
                <a:lnTo>
                  <a:pt x="173736" y="184404"/>
                </a:lnTo>
                <a:lnTo>
                  <a:pt x="173736" y="178308"/>
                </a:lnTo>
                <a:lnTo>
                  <a:pt x="175260" y="172212"/>
                </a:lnTo>
                <a:lnTo>
                  <a:pt x="175260" y="141732"/>
                </a:lnTo>
                <a:lnTo>
                  <a:pt x="246888" y="141732"/>
                </a:lnTo>
                <a:lnTo>
                  <a:pt x="246990" y="224099"/>
                </a:lnTo>
                <a:lnTo>
                  <a:pt x="247078" y="228600"/>
                </a:lnTo>
                <a:close/>
              </a:path>
              <a:path w="256540" h="276225">
                <a:moveTo>
                  <a:pt x="256032" y="269748"/>
                </a:moveTo>
                <a:lnTo>
                  <a:pt x="182880" y="269748"/>
                </a:lnTo>
                <a:lnTo>
                  <a:pt x="181356" y="265175"/>
                </a:lnTo>
                <a:lnTo>
                  <a:pt x="179832" y="262128"/>
                </a:lnTo>
                <a:lnTo>
                  <a:pt x="179832" y="257556"/>
                </a:lnTo>
                <a:lnTo>
                  <a:pt x="178308" y="252984"/>
                </a:lnTo>
                <a:lnTo>
                  <a:pt x="178308" y="243840"/>
                </a:lnTo>
                <a:lnTo>
                  <a:pt x="248249" y="243840"/>
                </a:lnTo>
                <a:lnTo>
                  <a:pt x="248412" y="245364"/>
                </a:lnTo>
                <a:lnTo>
                  <a:pt x="249816" y="252817"/>
                </a:lnTo>
                <a:lnTo>
                  <a:pt x="251650" y="259270"/>
                </a:lnTo>
                <a:lnTo>
                  <a:pt x="253769" y="264866"/>
                </a:lnTo>
                <a:lnTo>
                  <a:pt x="256032" y="26974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443701" y="1172095"/>
            <a:ext cx="183140" cy="241156"/>
          </a:xfrm>
          <a:custGeom>
            <a:avLst/>
            <a:gdLst/>
            <a:ahLst/>
            <a:cxnLst/>
            <a:rect l="l" t="t" r="r" b="b"/>
            <a:pathLst>
              <a:path w="268604" h="353694">
                <a:moveTo>
                  <a:pt x="159284" y="295656"/>
                </a:moveTo>
                <a:lnTo>
                  <a:pt x="67056" y="295656"/>
                </a:lnTo>
                <a:lnTo>
                  <a:pt x="76200" y="294132"/>
                </a:lnTo>
                <a:lnTo>
                  <a:pt x="83820" y="291084"/>
                </a:lnTo>
                <a:lnTo>
                  <a:pt x="88392" y="283464"/>
                </a:lnTo>
                <a:lnTo>
                  <a:pt x="92964" y="277368"/>
                </a:lnTo>
                <a:lnTo>
                  <a:pt x="94488" y="269748"/>
                </a:lnTo>
                <a:lnTo>
                  <a:pt x="94488" y="251460"/>
                </a:lnTo>
                <a:lnTo>
                  <a:pt x="91440" y="246888"/>
                </a:lnTo>
                <a:lnTo>
                  <a:pt x="0" y="0"/>
                </a:lnTo>
                <a:lnTo>
                  <a:pt x="76200" y="0"/>
                </a:lnTo>
                <a:lnTo>
                  <a:pt x="135636" y="179832"/>
                </a:lnTo>
                <a:lnTo>
                  <a:pt x="202068" y="179832"/>
                </a:lnTo>
                <a:lnTo>
                  <a:pt x="160020" y="294132"/>
                </a:lnTo>
                <a:lnTo>
                  <a:pt x="159284" y="295656"/>
                </a:lnTo>
                <a:close/>
              </a:path>
              <a:path w="268604" h="353694">
                <a:moveTo>
                  <a:pt x="202068" y="179832"/>
                </a:moveTo>
                <a:lnTo>
                  <a:pt x="137160" y="179832"/>
                </a:lnTo>
                <a:lnTo>
                  <a:pt x="195072" y="0"/>
                </a:lnTo>
                <a:lnTo>
                  <a:pt x="268224" y="0"/>
                </a:lnTo>
                <a:lnTo>
                  <a:pt x="202068" y="179832"/>
                </a:lnTo>
                <a:close/>
              </a:path>
              <a:path w="268604" h="353694">
                <a:moveTo>
                  <a:pt x="68580" y="353568"/>
                </a:moveTo>
                <a:lnTo>
                  <a:pt x="39624" y="353568"/>
                </a:lnTo>
                <a:lnTo>
                  <a:pt x="32004" y="352044"/>
                </a:lnTo>
                <a:lnTo>
                  <a:pt x="24384" y="352044"/>
                </a:lnTo>
                <a:lnTo>
                  <a:pt x="24384" y="292608"/>
                </a:lnTo>
                <a:lnTo>
                  <a:pt x="32004" y="292608"/>
                </a:lnTo>
                <a:lnTo>
                  <a:pt x="38100" y="294132"/>
                </a:lnTo>
                <a:lnTo>
                  <a:pt x="45720" y="294132"/>
                </a:lnTo>
                <a:lnTo>
                  <a:pt x="53340" y="295656"/>
                </a:lnTo>
                <a:lnTo>
                  <a:pt x="159284" y="295656"/>
                </a:lnTo>
                <a:lnTo>
                  <a:pt x="152852" y="308991"/>
                </a:lnTo>
                <a:lnTo>
                  <a:pt x="126492" y="339852"/>
                </a:lnTo>
                <a:lnTo>
                  <a:pt x="85986" y="352710"/>
                </a:lnTo>
                <a:lnTo>
                  <a:pt x="68580" y="353568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635933" y="1166900"/>
            <a:ext cx="178377" cy="188335"/>
          </a:xfrm>
          <a:custGeom>
            <a:avLst/>
            <a:gdLst/>
            <a:ahLst/>
            <a:cxnLst/>
            <a:rect l="l" t="t" r="r" b="b"/>
            <a:pathLst>
              <a:path w="261620" h="276225">
                <a:moveTo>
                  <a:pt x="132588" y="275844"/>
                </a:moveTo>
                <a:lnTo>
                  <a:pt x="90582" y="270700"/>
                </a:lnTo>
                <a:lnTo>
                  <a:pt x="54673" y="253936"/>
                </a:lnTo>
                <a:lnTo>
                  <a:pt x="20383" y="217932"/>
                </a:lnTo>
                <a:lnTo>
                  <a:pt x="5143" y="180689"/>
                </a:lnTo>
                <a:lnTo>
                  <a:pt x="0" y="138684"/>
                </a:lnTo>
                <a:lnTo>
                  <a:pt x="571" y="124110"/>
                </a:lnTo>
                <a:lnTo>
                  <a:pt x="9144" y="83820"/>
                </a:lnTo>
                <a:lnTo>
                  <a:pt x="28003" y="49315"/>
                </a:lnTo>
                <a:lnTo>
                  <a:pt x="56197" y="23431"/>
                </a:lnTo>
                <a:lnTo>
                  <a:pt x="91225" y="5786"/>
                </a:lnTo>
                <a:lnTo>
                  <a:pt x="132588" y="0"/>
                </a:lnTo>
                <a:lnTo>
                  <a:pt x="149161" y="833"/>
                </a:lnTo>
                <a:lnTo>
                  <a:pt x="192024" y="12192"/>
                </a:lnTo>
                <a:lnTo>
                  <a:pt x="223099" y="37266"/>
                </a:lnTo>
                <a:lnTo>
                  <a:pt x="236495" y="54864"/>
                </a:lnTo>
                <a:lnTo>
                  <a:pt x="131064" y="54864"/>
                </a:lnTo>
                <a:lnTo>
                  <a:pt x="122467" y="55173"/>
                </a:lnTo>
                <a:lnTo>
                  <a:pt x="114871" y="56197"/>
                </a:lnTo>
                <a:lnTo>
                  <a:pt x="108132" y="58078"/>
                </a:lnTo>
                <a:lnTo>
                  <a:pt x="102108" y="60960"/>
                </a:lnTo>
                <a:lnTo>
                  <a:pt x="94488" y="64008"/>
                </a:lnTo>
                <a:lnTo>
                  <a:pt x="88392" y="68580"/>
                </a:lnTo>
                <a:lnTo>
                  <a:pt x="79248" y="80772"/>
                </a:lnTo>
                <a:lnTo>
                  <a:pt x="76200" y="86868"/>
                </a:lnTo>
                <a:lnTo>
                  <a:pt x="71628" y="105156"/>
                </a:lnTo>
                <a:lnTo>
                  <a:pt x="71628" y="109728"/>
                </a:lnTo>
                <a:lnTo>
                  <a:pt x="258524" y="109728"/>
                </a:lnTo>
                <a:lnTo>
                  <a:pt x="258889" y="111513"/>
                </a:lnTo>
                <a:lnTo>
                  <a:pt x="260604" y="125920"/>
                </a:lnTo>
                <a:lnTo>
                  <a:pt x="261175" y="140612"/>
                </a:lnTo>
                <a:lnTo>
                  <a:pt x="260604" y="155448"/>
                </a:lnTo>
                <a:lnTo>
                  <a:pt x="71628" y="155448"/>
                </a:lnTo>
                <a:lnTo>
                  <a:pt x="72747" y="171688"/>
                </a:lnTo>
                <a:lnTo>
                  <a:pt x="88392" y="207264"/>
                </a:lnTo>
                <a:lnTo>
                  <a:pt x="135636" y="222504"/>
                </a:lnTo>
                <a:lnTo>
                  <a:pt x="239881" y="222504"/>
                </a:lnTo>
                <a:lnTo>
                  <a:pt x="236410" y="228600"/>
                </a:lnTo>
                <a:lnTo>
                  <a:pt x="208788" y="256032"/>
                </a:lnTo>
                <a:lnTo>
                  <a:pt x="154352" y="274677"/>
                </a:lnTo>
                <a:lnTo>
                  <a:pt x="132588" y="275844"/>
                </a:lnTo>
                <a:close/>
              </a:path>
              <a:path w="261620" h="276225">
                <a:moveTo>
                  <a:pt x="258524" y="109728"/>
                </a:moveTo>
                <a:lnTo>
                  <a:pt x="188976" y="109728"/>
                </a:lnTo>
                <a:lnTo>
                  <a:pt x="185261" y="96869"/>
                </a:lnTo>
                <a:lnTo>
                  <a:pt x="180975" y="85725"/>
                </a:lnTo>
                <a:lnTo>
                  <a:pt x="153733" y="58293"/>
                </a:lnTo>
                <a:lnTo>
                  <a:pt x="131064" y="54864"/>
                </a:lnTo>
                <a:lnTo>
                  <a:pt x="236495" y="54864"/>
                </a:lnTo>
                <a:lnTo>
                  <a:pt x="239101" y="58959"/>
                </a:lnTo>
                <a:lnTo>
                  <a:pt x="245554" y="71247"/>
                </a:lnTo>
                <a:lnTo>
                  <a:pt x="251150" y="84105"/>
                </a:lnTo>
                <a:lnTo>
                  <a:pt x="256032" y="97536"/>
                </a:lnTo>
                <a:lnTo>
                  <a:pt x="258524" y="109728"/>
                </a:lnTo>
                <a:close/>
              </a:path>
              <a:path w="261620" h="276225">
                <a:moveTo>
                  <a:pt x="239881" y="222504"/>
                </a:moveTo>
                <a:lnTo>
                  <a:pt x="135636" y="222504"/>
                </a:lnTo>
                <a:lnTo>
                  <a:pt x="145875" y="221908"/>
                </a:lnTo>
                <a:lnTo>
                  <a:pt x="155829" y="220027"/>
                </a:lnTo>
                <a:lnTo>
                  <a:pt x="189809" y="194048"/>
                </a:lnTo>
                <a:lnTo>
                  <a:pt x="192024" y="187452"/>
                </a:lnTo>
                <a:lnTo>
                  <a:pt x="256032" y="187452"/>
                </a:lnTo>
                <a:lnTo>
                  <a:pt x="247149" y="209740"/>
                </a:lnTo>
                <a:lnTo>
                  <a:pt x="239881" y="2225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7842712" y="1166899"/>
            <a:ext cx="115599" cy="184006"/>
          </a:xfrm>
          <a:custGeom>
            <a:avLst/>
            <a:gdLst/>
            <a:ahLst/>
            <a:cxnLst/>
            <a:rect l="l" t="t" r="r" b="b"/>
            <a:pathLst>
              <a:path w="169545" h="269875">
                <a:moveTo>
                  <a:pt x="169164" y="56388"/>
                </a:moveTo>
                <a:lnTo>
                  <a:pt x="70104" y="56388"/>
                </a:lnTo>
                <a:lnTo>
                  <a:pt x="72651" y="49815"/>
                </a:lnTo>
                <a:lnTo>
                  <a:pt x="96654" y="18954"/>
                </a:lnTo>
                <a:lnTo>
                  <a:pt x="126492" y="4572"/>
                </a:lnTo>
                <a:lnTo>
                  <a:pt x="133111" y="2571"/>
                </a:lnTo>
                <a:lnTo>
                  <a:pt x="139446" y="1143"/>
                </a:lnTo>
                <a:lnTo>
                  <a:pt x="145780" y="285"/>
                </a:lnTo>
                <a:lnTo>
                  <a:pt x="152400" y="0"/>
                </a:lnTo>
                <a:lnTo>
                  <a:pt x="156972" y="0"/>
                </a:lnTo>
                <a:lnTo>
                  <a:pt x="169164" y="3048"/>
                </a:lnTo>
                <a:lnTo>
                  <a:pt x="169164" y="56388"/>
                </a:lnTo>
                <a:close/>
              </a:path>
              <a:path w="169545" h="269875">
                <a:moveTo>
                  <a:pt x="71628" y="269748"/>
                </a:moveTo>
                <a:lnTo>
                  <a:pt x="0" y="269748"/>
                </a:lnTo>
                <a:lnTo>
                  <a:pt x="0" y="7620"/>
                </a:lnTo>
                <a:lnTo>
                  <a:pt x="68580" y="7620"/>
                </a:lnTo>
                <a:lnTo>
                  <a:pt x="68580" y="56388"/>
                </a:lnTo>
                <a:lnTo>
                  <a:pt x="169164" y="56388"/>
                </a:lnTo>
                <a:lnTo>
                  <a:pt x="169164" y="67056"/>
                </a:lnTo>
                <a:lnTo>
                  <a:pt x="143256" y="67056"/>
                </a:lnTo>
                <a:lnTo>
                  <a:pt x="133516" y="67365"/>
                </a:lnTo>
                <a:lnTo>
                  <a:pt x="97155" y="81153"/>
                </a:lnTo>
                <a:lnTo>
                  <a:pt x="74676" y="118872"/>
                </a:lnTo>
                <a:lnTo>
                  <a:pt x="71628" y="150876"/>
                </a:lnTo>
                <a:lnTo>
                  <a:pt x="71628" y="269748"/>
                </a:lnTo>
                <a:close/>
              </a:path>
              <a:path w="169545" h="269875">
                <a:moveTo>
                  <a:pt x="169164" y="70104"/>
                </a:moveTo>
                <a:lnTo>
                  <a:pt x="164592" y="68580"/>
                </a:lnTo>
                <a:lnTo>
                  <a:pt x="156972" y="68580"/>
                </a:lnTo>
                <a:lnTo>
                  <a:pt x="152400" y="67056"/>
                </a:lnTo>
                <a:lnTo>
                  <a:pt x="169164" y="67056"/>
                </a:lnTo>
                <a:lnTo>
                  <a:pt x="169164" y="70104"/>
                </a:lnTo>
                <a:close/>
              </a:path>
            </a:pathLst>
          </a:custGeom>
          <a:solidFill>
            <a:srgbClr val="1123D8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6900" y="2226772"/>
            <a:ext cx="8458199" cy="2927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628409" y="1030779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701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692833" y="1084810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880909" y="1084811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071061" y="1088967"/>
            <a:ext cx="151707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245629" y="1044286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437861" y="1090006"/>
            <a:ext cx="196561" cy="165389"/>
          </a:xfrm>
          <a:custGeom>
            <a:avLst/>
            <a:gdLst/>
            <a:ahLst/>
            <a:cxnLst/>
            <a:rect l="l" t="t" r="r" b="b"/>
            <a:pathLst>
              <a:path w="288290" h="242569">
                <a:moveTo>
                  <a:pt x="76200" y="242316"/>
                </a:moveTo>
                <a:lnTo>
                  <a:pt x="0" y="242316"/>
                </a:lnTo>
                <a:lnTo>
                  <a:pt x="108204" y="120396"/>
                </a:lnTo>
                <a:lnTo>
                  <a:pt x="54864" y="0"/>
                </a:lnTo>
                <a:lnTo>
                  <a:pt x="132588" y="0"/>
                </a:lnTo>
                <a:lnTo>
                  <a:pt x="158496" y="71628"/>
                </a:lnTo>
                <a:lnTo>
                  <a:pt x="224672" y="71628"/>
                </a:lnTo>
                <a:lnTo>
                  <a:pt x="182880" y="118872"/>
                </a:lnTo>
                <a:lnTo>
                  <a:pt x="206549" y="170688"/>
                </a:lnTo>
                <a:lnTo>
                  <a:pt x="134112" y="170688"/>
                </a:lnTo>
                <a:lnTo>
                  <a:pt x="76200" y="242316"/>
                </a:lnTo>
                <a:close/>
              </a:path>
              <a:path w="288290" h="242569">
                <a:moveTo>
                  <a:pt x="224672" y="71628"/>
                </a:moveTo>
                <a:lnTo>
                  <a:pt x="158496" y="71628"/>
                </a:lnTo>
                <a:lnTo>
                  <a:pt x="213360" y="0"/>
                </a:lnTo>
                <a:lnTo>
                  <a:pt x="288036" y="0"/>
                </a:lnTo>
                <a:lnTo>
                  <a:pt x="224672" y="71628"/>
                </a:lnTo>
                <a:close/>
              </a:path>
              <a:path w="288290" h="242569">
                <a:moveTo>
                  <a:pt x="239268" y="242316"/>
                </a:moveTo>
                <a:lnTo>
                  <a:pt x="160020" y="242316"/>
                </a:lnTo>
                <a:lnTo>
                  <a:pt x="134112" y="170688"/>
                </a:lnTo>
                <a:lnTo>
                  <a:pt x="206549" y="170688"/>
                </a:lnTo>
                <a:lnTo>
                  <a:pt x="239268" y="2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88873" y="1376796"/>
            <a:ext cx="62345" cy="209983"/>
          </a:xfrm>
          <a:custGeom>
            <a:avLst/>
            <a:gdLst/>
            <a:ahLst/>
            <a:cxnLst/>
            <a:rect l="l" t="t" r="r" b="b"/>
            <a:pathLst>
              <a:path w="91440" h="307975">
                <a:moveTo>
                  <a:pt x="91440" y="307848"/>
                </a:moveTo>
                <a:lnTo>
                  <a:pt x="56388" y="307848"/>
                </a:lnTo>
                <a:lnTo>
                  <a:pt x="45720" y="292608"/>
                </a:lnTo>
                <a:lnTo>
                  <a:pt x="39981" y="284868"/>
                </a:lnTo>
                <a:lnTo>
                  <a:pt x="21336" y="249936"/>
                </a:lnTo>
                <a:lnTo>
                  <a:pt x="5524" y="200596"/>
                </a:lnTo>
                <a:lnTo>
                  <a:pt x="0" y="152400"/>
                </a:lnTo>
                <a:lnTo>
                  <a:pt x="1143" y="129801"/>
                </a:lnTo>
                <a:lnTo>
                  <a:pt x="10287" y="85748"/>
                </a:lnTo>
                <a:lnTo>
                  <a:pt x="25074" y="48863"/>
                </a:lnTo>
                <a:lnTo>
                  <a:pt x="54864" y="0"/>
                </a:lnTo>
                <a:lnTo>
                  <a:pt x="89916" y="0"/>
                </a:lnTo>
                <a:lnTo>
                  <a:pt x="80772" y="18288"/>
                </a:lnTo>
                <a:lnTo>
                  <a:pt x="71104" y="37076"/>
                </a:lnTo>
                <a:lnTo>
                  <a:pt x="62865" y="56578"/>
                </a:lnTo>
                <a:lnTo>
                  <a:pt x="51816" y="96012"/>
                </a:lnTo>
                <a:lnTo>
                  <a:pt x="47529" y="139731"/>
                </a:lnTo>
                <a:lnTo>
                  <a:pt x="47244" y="155448"/>
                </a:lnTo>
                <a:lnTo>
                  <a:pt x="48101" y="179141"/>
                </a:lnTo>
                <a:lnTo>
                  <a:pt x="54959" y="224242"/>
                </a:lnTo>
                <a:lnTo>
                  <a:pt x="72771" y="273748"/>
                </a:lnTo>
                <a:lnTo>
                  <a:pt x="81105" y="290155"/>
                </a:lnTo>
                <a:lnTo>
                  <a:pt x="91440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67845" y="1417319"/>
            <a:ext cx="11533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405004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0591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455920" y="1417320"/>
            <a:ext cx="244186" cy="127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33876" y="1378874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47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843500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859087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05846" y="1417320"/>
            <a:ext cx="108065" cy="123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030537" y="1388225"/>
            <a:ext cx="194310" cy="156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243550" y="1417320"/>
            <a:ext cx="108065" cy="123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373437" y="1417320"/>
            <a:ext cx="110143" cy="127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506441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22027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556317" y="1388225"/>
            <a:ext cx="67541" cy="1548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43600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59187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697633" y="1417320"/>
            <a:ext cx="236912" cy="127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943898" y="1375756"/>
            <a:ext cx="62345" cy="211282"/>
          </a:xfrm>
          <a:custGeom>
            <a:avLst/>
            <a:gdLst/>
            <a:ahLst/>
            <a:cxnLst/>
            <a:rect l="l" t="t" r="r" b="b"/>
            <a:pathLst>
              <a:path w="91440" h="309880">
                <a:moveTo>
                  <a:pt x="35052" y="309372"/>
                </a:moveTo>
                <a:lnTo>
                  <a:pt x="0" y="309372"/>
                </a:lnTo>
                <a:lnTo>
                  <a:pt x="10334" y="291036"/>
                </a:lnTo>
                <a:lnTo>
                  <a:pt x="18669" y="274701"/>
                </a:lnTo>
                <a:lnTo>
                  <a:pt x="36480" y="225742"/>
                </a:lnTo>
                <a:lnTo>
                  <a:pt x="43338" y="180022"/>
                </a:lnTo>
                <a:lnTo>
                  <a:pt x="44196" y="155448"/>
                </a:lnTo>
                <a:lnTo>
                  <a:pt x="43910" y="139755"/>
                </a:lnTo>
                <a:lnTo>
                  <a:pt x="39624" y="97536"/>
                </a:lnTo>
                <a:lnTo>
                  <a:pt x="28003" y="57340"/>
                </a:lnTo>
                <a:lnTo>
                  <a:pt x="10668" y="18288"/>
                </a:lnTo>
                <a:lnTo>
                  <a:pt x="1524" y="0"/>
                </a:lnTo>
                <a:lnTo>
                  <a:pt x="36576" y="0"/>
                </a:lnTo>
                <a:lnTo>
                  <a:pt x="57150" y="33147"/>
                </a:lnTo>
                <a:lnTo>
                  <a:pt x="81153" y="86606"/>
                </a:lnTo>
                <a:lnTo>
                  <a:pt x="90297" y="130659"/>
                </a:lnTo>
                <a:lnTo>
                  <a:pt x="91440" y="152400"/>
                </a:lnTo>
                <a:lnTo>
                  <a:pt x="90035" y="177307"/>
                </a:lnTo>
                <a:lnTo>
                  <a:pt x="79224" y="226552"/>
                </a:lnTo>
                <a:lnTo>
                  <a:pt x="63507" y="265199"/>
                </a:lnTo>
                <a:lnTo>
                  <a:pt x="45720" y="294131"/>
                </a:lnTo>
                <a:lnTo>
                  <a:pt x="35052" y="309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814262" y="1800224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8814262" y="1814080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10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814262" y="1865600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830887" y="1879889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965450" y="1786198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47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9005455" y="1824643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60">
                <a:moveTo>
                  <a:pt x="50292" y="60960"/>
                </a:moveTo>
                <a:lnTo>
                  <a:pt x="4572" y="60960"/>
                </a:lnTo>
                <a:lnTo>
                  <a:pt x="5405" y="50077"/>
                </a:lnTo>
                <a:lnTo>
                  <a:pt x="27622" y="12858"/>
                </a:lnTo>
                <a:lnTo>
                  <a:pt x="80772" y="0"/>
                </a:lnTo>
                <a:lnTo>
                  <a:pt x="94416" y="595"/>
                </a:lnTo>
                <a:lnTo>
                  <a:pt x="141065" y="17787"/>
                </a:lnTo>
                <a:lnTo>
                  <a:pt x="151302" y="36576"/>
                </a:lnTo>
                <a:lnTo>
                  <a:pt x="68580" y="36576"/>
                </a:lnTo>
                <a:lnTo>
                  <a:pt x="60960" y="39624"/>
                </a:lnTo>
                <a:lnTo>
                  <a:pt x="56388" y="44196"/>
                </a:lnTo>
                <a:lnTo>
                  <a:pt x="53340" y="48768"/>
                </a:lnTo>
                <a:lnTo>
                  <a:pt x="50292" y="54864"/>
                </a:lnTo>
                <a:lnTo>
                  <a:pt x="50292" y="60960"/>
                </a:lnTo>
                <a:close/>
              </a:path>
              <a:path w="165100" h="187960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9014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5156" y="67056"/>
                </a:lnTo>
                <a:lnTo>
                  <a:pt x="109728" y="62484"/>
                </a:lnTo>
                <a:lnTo>
                  <a:pt x="109728" y="48768"/>
                </a:lnTo>
                <a:lnTo>
                  <a:pt x="106680" y="44196"/>
                </a:lnTo>
                <a:lnTo>
                  <a:pt x="102108" y="41148"/>
                </a:lnTo>
                <a:lnTo>
                  <a:pt x="96012" y="38100"/>
                </a:lnTo>
                <a:lnTo>
                  <a:pt x="88392" y="36576"/>
                </a:lnTo>
                <a:lnTo>
                  <a:pt x="151302" y="36576"/>
                </a:lnTo>
                <a:lnTo>
                  <a:pt x="152495" y="40028"/>
                </a:lnTo>
                <a:lnTo>
                  <a:pt x="153924" y="54864"/>
                </a:lnTo>
                <a:lnTo>
                  <a:pt x="153924" y="94488"/>
                </a:lnTo>
                <a:lnTo>
                  <a:pt x="108204" y="94488"/>
                </a:lnTo>
                <a:lnTo>
                  <a:pt x="103632" y="99060"/>
                </a:lnTo>
                <a:lnTo>
                  <a:pt x="100584" y="99060"/>
                </a:lnTo>
                <a:lnTo>
                  <a:pt x="97536" y="100584"/>
                </a:lnTo>
                <a:lnTo>
                  <a:pt x="92964" y="102108"/>
                </a:lnTo>
                <a:lnTo>
                  <a:pt x="88392" y="102108"/>
                </a:lnTo>
                <a:lnTo>
                  <a:pt x="77724" y="105156"/>
                </a:lnTo>
                <a:lnTo>
                  <a:pt x="67056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5824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1816" y="147828"/>
                </a:lnTo>
                <a:lnTo>
                  <a:pt x="56388" y="152400"/>
                </a:lnTo>
                <a:lnTo>
                  <a:pt x="60960" y="153924"/>
                </a:lnTo>
                <a:lnTo>
                  <a:pt x="154838" y="153924"/>
                </a:lnTo>
                <a:lnTo>
                  <a:pt x="155409" y="156781"/>
                </a:lnTo>
                <a:lnTo>
                  <a:pt x="155448" y="161544"/>
                </a:lnTo>
                <a:lnTo>
                  <a:pt x="111252" y="161544"/>
                </a:lnTo>
                <a:lnTo>
                  <a:pt x="105537" y="166092"/>
                </a:lnTo>
                <a:lnTo>
                  <a:pt x="72199" y="185166"/>
                </a:lnTo>
                <a:lnTo>
                  <a:pt x="63746" y="186880"/>
                </a:lnTo>
                <a:lnTo>
                  <a:pt x="54864" y="187452"/>
                </a:lnTo>
                <a:close/>
              </a:path>
              <a:path w="165100" h="187960">
                <a:moveTo>
                  <a:pt x="154838" y="153924"/>
                </a:moveTo>
                <a:lnTo>
                  <a:pt x="67056" y="153924"/>
                </a:lnTo>
                <a:lnTo>
                  <a:pt x="74795" y="153352"/>
                </a:lnTo>
                <a:lnTo>
                  <a:pt x="82105" y="151638"/>
                </a:lnTo>
                <a:lnTo>
                  <a:pt x="108204" y="112776"/>
                </a:lnTo>
                <a:lnTo>
                  <a:pt x="108204" y="94488"/>
                </a:lnTo>
                <a:lnTo>
                  <a:pt x="153924" y="94488"/>
                </a:lnTo>
                <a:lnTo>
                  <a:pt x="153924" y="149352"/>
                </a:lnTo>
                <a:lnTo>
                  <a:pt x="154838" y="153924"/>
                </a:lnTo>
                <a:close/>
              </a:path>
              <a:path w="165100" h="187960">
                <a:moveTo>
                  <a:pt x="164592" y="181356"/>
                </a:moveTo>
                <a:lnTo>
                  <a:pt x="114300" y="181356"/>
                </a:lnTo>
                <a:lnTo>
                  <a:pt x="112776" y="178308"/>
                </a:lnTo>
                <a:lnTo>
                  <a:pt x="112776" y="175260"/>
                </a:lnTo>
                <a:lnTo>
                  <a:pt x="111252" y="172212"/>
                </a:lnTo>
                <a:lnTo>
                  <a:pt x="111252" y="161544"/>
                </a:lnTo>
                <a:lnTo>
                  <a:pt x="155448" y="161544"/>
                </a:lnTo>
                <a:lnTo>
                  <a:pt x="155448" y="167640"/>
                </a:lnTo>
                <a:lnTo>
                  <a:pt x="156972" y="169164"/>
                </a:lnTo>
                <a:lnTo>
                  <a:pt x="158496" y="172212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9124949" y="179554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147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9199765" y="179554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790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9278735" y="1824643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60">
                <a:moveTo>
                  <a:pt x="86868" y="187452"/>
                </a:moveTo>
                <a:lnTo>
                  <a:pt x="39933" y="175236"/>
                </a:lnTo>
                <a:lnTo>
                  <a:pt x="6667" y="137160"/>
                </a:lnTo>
                <a:lnTo>
                  <a:pt x="0" y="94488"/>
                </a:lnTo>
                <a:lnTo>
                  <a:pt x="1452" y="73032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547"/>
                </a:lnTo>
                <a:lnTo>
                  <a:pt x="133564" y="12763"/>
                </a:lnTo>
                <a:lnTo>
                  <a:pt x="155815" y="38100"/>
                </a:lnTo>
                <a:lnTo>
                  <a:pt x="83820" y="38100"/>
                </a:lnTo>
                <a:lnTo>
                  <a:pt x="76128" y="38695"/>
                </a:lnTo>
                <a:lnTo>
                  <a:pt x="47410" y="67627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9276"/>
                </a:lnTo>
                <a:lnTo>
                  <a:pt x="77724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60">
                <a:moveTo>
                  <a:pt x="168255" y="76200"/>
                </a:moveTo>
                <a:lnTo>
                  <a:pt x="121920" y="76200"/>
                </a:lnTo>
                <a:lnTo>
                  <a:pt x="121110" y="67603"/>
                </a:lnTo>
                <a:lnTo>
                  <a:pt x="118872" y="60007"/>
                </a:lnTo>
                <a:lnTo>
                  <a:pt x="83820" y="38100"/>
                </a:lnTo>
                <a:lnTo>
                  <a:pt x="155815" y="38100"/>
                </a:lnTo>
                <a:lnTo>
                  <a:pt x="159067" y="43338"/>
                </a:lnTo>
                <a:lnTo>
                  <a:pt x="163068" y="52197"/>
                </a:lnTo>
                <a:lnTo>
                  <a:pt x="165925" y="61626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60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5636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9412778" y="1824643"/>
            <a:ext cx="108065" cy="1236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6900" y="2226772"/>
            <a:ext cx="8458199" cy="2927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628409" y="1030779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701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692833" y="1084810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880909" y="1084811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071061" y="1088967"/>
            <a:ext cx="151707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245629" y="1044286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437861" y="1090006"/>
            <a:ext cx="196561" cy="165389"/>
          </a:xfrm>
          <a:custGeom>
            <a:avLst/>
            <a:gdLst/>
            <a:ahLst/>
            <a:cxnLst/>
            <a:rect l="l" t="t" r="r" b="b"/>
            <a:pathLst>
              <a:path w="288290" h="242569">
                <a:moveTo>
                  <a:pt x="76200" y="242316"/>
                </a:moveTo>
                <a:lnTo>
                  <a:pt x="0" y="242316"/>
                </a:lnTo>
                <a:lnTo>
                  <a:pt x="108204" y="120396"/>
                </a:lnTo>
                <a:lnTo>
                  <a:pt x="54864" y="0"/>
                </a:lnTo>
                <a:lnTo>
                  <a:pt x="132588" y="0"/>
                </a:lnTo>
                <a:lnTo>
                  <a:pt x="158496" y="71628"/>
                </a:lnTo>
                <a:lnTo>
                  <a:pt x="224672" y="71628"/>
                </a:lnTo>
                <a:lnTo>
                  <a:pt x="182880" y="118872"/>
                </a:lnTo>
                <a:lnTo>
                  <a:pt x="206549" y="170688"/>
                </a:lnTo>
                <a:lnTo>
                  <a:pt x="134112" y="170688"/>
                </a:lnTo>
                <a:lnTo>
                  <a:pt x="76200" y="242316"/>
                </a:lnTo>
                <a:close/>
              </a:path>
              <a:path w="288290" h="242569">
                <a:moveTo>
                  <a:pt x="224672" y="71628"/>
                </a:moveTo>
                <a:lnTo>
                  <a:pt x="158496" y="71628"/>
                </a:lnTo>
                <a:lnTo>
                  <a:pt x="213360" y="0"/>
                </a:lnTo>
                <a:lnTo>
                  <a:pt x="288036" y="0"/>
                </a:lnTo>
                <a:lnTo>
                  <a:pt x="224672" y="71628"/>
                </a:lnTo>
                <a:close/>
              </a:path>
              <a:path w="288290" h="242569">
                <a:moveTo>
                  <a:pt x="239268" y="242316"/>
                </a:moveTo>
                <a:lnTo>
                  <a:pt x="160020" y="242316"/>
                </a:lnTo>
                <a:lnTo>
                  <a:pt x="134112" y="170688"/>
                </a:lnTo>
                <a:lnTo>
                  <a:pt x="206549" y="170688"/>
                </a:lnTo>
                <a:lnTo>
                  <a:pt x="239268" y="2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88873" y="1376796"/>
            <a:ext cx="62345" cy="209983"/>
          </a:xfrm>
          <a:custGeom>
            <a:avLst/>
            <a:gdLst/>
            <a:ahLst/>
            <a:cxnLst/>
            <a:rect l="l" t="t" r="r" b="b"/>
            <a:pathLst>
              <a:path w="91440" h="307975">
                <a:moveTo>
                  <a:pt x="91440" y="307848"/>
                </a:moveTo>
                <a:lnTo>
                  <a:pt x="56388" y="307848"/>
                </a:lnTo>
                <a:lnTo>
                  <a:pt x="45720" y="292608"/>
                </a:lnTo>
                <a:lnTo>
                  <a:pt x="39981" y="284868"/>
                </a:lnTo>
                <a:lnTo>
                  <a:pt x="21336" y="249936"/>
                </a:lnTo>
                <a:lnTo>
                  <a:pt x="5524" y="200596"/>
                </a:lnTo>
                <a:lnTo>
                  <a:pt x="0" y="152400"/>
                </a:lnTo>
                <a:lnTo>
                  <a:pt x="1143" y="129801"/>
                </a:lnTo>
                <a:lnTo>
                  <a:pt x="10287" y="85748"/>
                </a:lnTo>
                <a:lnTo>
                  <a:pt x="25074" y="48863"/>
                </a:lnTo>
                <a:lnTo>
                  <a:pt x="54864" y="0"/>
                </a:lnTo>
                <a:lnTo>
                  <a:pt x="89916" y="0"/>
                </a:lnTo>
                <a:lnTo>
                  <a:pt x="80772" y="18288"/>
                </a:lnTo>
                <a:lnTo>
                  <a:pt x="71104" y="37076"/>
                </a:lnTo>
                <a:lnTo>
                  <a:pt x="62865" y="56578"/>
                </a:lnTo>
                <a:lnTo>
                  <a:pt x="51816" y="96012"/>
                </a:lnTo>
                <a:lnTo>
                  <a:pt x="47529" y="139731"/>
                </a:lnTo>
                <a:lnTo>
                  <a:pt x="47244" y="155448"/>
                </a:lnTo>
                <a:lnTo>
                  <a:pt x="48101" y="179141"/>
                </a:lnTo>
                <a:lnTo>
                  <a:pt x="54959" y="224242"/>
                </a:lnTo>
                <a:lnTo>
                  <a:pt x="72771" y="273748"/>
                </a:lnTo>
                <a:lnTo>
                  <a:pt x="81105" y="290155"/>
                </a:lnTo>
                <a:lnTo>
                  <a:pt x="91440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67845" y="1417319"/>
            <a:ext cx="11533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405004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0591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455920" y="1417320"/>
            <a:ext cx="244186" cy="127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33876" y="1378874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47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843500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859087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05846" y="1417320"/>
            <a:ext cx="108065" cy="123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030537" y="1388225"/>
            <a:ext cx="194310" cy="156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243550" y="1417320"/>
            <a:ext cx="108065" cy="123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373437" y="1417320"/>
            <a:ext cx="110143" cy="127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506441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22027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556317" y="1388225"/>
            <a:ext cx="67541" cy="1548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43600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59187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697633" y="1417320"/>
            <a:ext cx="236912" cy="127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943898" y="1375756"/>
            <a:ext cx="62345" cy="211282"/>
          </a:xfrm>
          <a:custGeom>
            <a:avLst/>
            <a:gdLst/>
            <a:ahLst/>
            <a:cxnLst/>
            <a:rect l="l" t="t" r="r" b="b"/>
            <a:pathLst>
              <a:path w="91440" h="309880">
                <a:moveTo>
                  <a:pt x="35052" y="309372"/>
                </a:moveTo>
                <a:lnTo>
                  <a:pt x="0" y="309372"/>
                </a:lnTo>
                <a:lnTo>
                  <a:pt x="10334" y="291036"/>
                </a:lnTo>
                <a:lnTo>
                  <a:pt x="18669" y="274701"/>
                </a:lnTo>
                <a:lnTo>
                  <a:pt x="36480" y="225742"/>
                </a:lnTo>
                <a:lnTo>
                  <a:pt x="43338" y="180022"/>
                </a:lnTo>
                <a:lnTo>
                  <a:pt x="44196" y="155448"/>
                </a:lnTo>
                <a:lnTo>
                  <a:pt x="43910" y="139755"/>
                </a:lnTo>
                <a:lnTo>
                  <a:pt x="39624" y="97536"/>
                </a:lnTo>
                <a:lnTo>
                  <a:pt x="28003" y="57340"/>
                </a:lnTo>
                <a:lnTo>
                  <a:pt x="10668" y="18288"/>
                </a:lnTo>
                <a:lnTo>
                  <a:pt x="1524" y="0"/>
                </a:lnTo>
                <a:lnTo>
                  <a:pt x="36576" y="0"/>
                </a:lnTo>
                <a:lnTo>
                  <a:pt x="57150" y="33147"/>
                </a:lnTo>
                <a:lnTo>
                  <a:pt x="81153" y="86606"/>
                </a:lnTo>
                <a:lnTo>
                  <a:pt x="90297" y="130659"/>
                </a:lnTo>
                <a:lnTo>
                  <a:pt x="91440" y="152400"/>
                </a:lnTo>
                <a:lnTo>
                  <a:pt x="90035" y="177307"/>
                </a:lnTo>
                <a:lnTo>
                  <a:pt x="79224" y="226552"/>
                </a:lnTo>
                <a:lnTo>
                  <a:pt x="63507" y="265199"/>
                </a:lnTo>
                <a:lnTo>
                  <a:pt x="45720" y="294131"/>
                </a:lnTo>
                <a:lnTo>
                  <a:pt x="35052" y="309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814262" y="1800224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8814262" y="1814080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10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814262" y="1865600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830887" y="1879889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965450" y="1786198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47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9005455" y="1824643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60">
                <a:moveTo>
                  <a:pt x="50292" y="60960"/>
                </a:moveTo>
                <a:lnTo>
                  <a:pt x="4572" y="60960"/>
                </a:lnTo>
                <a:lnTo>
                  <a:pt x="5405" y="50077"/>
                </a:lnTo>
                <a:lnTo>
                  <a:pt x="27622" y="12858"/>
                </a:lnTo>
                <a:lnTo>
                  <a:pt x="80772" y="0"/>
                </a:lnTo>
                <a:lnTo>
                  <a:pt x="94416" y="595"/>
                </a:lnTo>
                <a:lnTo>
                  <a:pt x="141065" y="17787"/>
                </a:lnTo>
                <a:lnTo>
                  <a:pt x="151302" y="36576"/>
                </a:lnTo>
                <a:lnTo>
                  <a:pt x="68580" y="36576"/>
                </a:lnTo>
                <a:lnTo>
                  <a:pt x="60960" y="39624"/>
                </a:lnTo>
                <a:lnTo>
                  <a:pt x="56388" y="44196"/>
                </a:lnTo>
                <a:lnTo>
                  <a:pt x="53340" y="48768"/>
                </a:lnTo>
                <a:lnTo>
                  <a:pt x="50292" y="54864"/>
                </a:lnTo>
                <a:lnTo>
                  <a:pt x="50292" y="60960"/>
                </a:lnTo>
                <a:close/>
              </a:path>
              <a:path w="165100" h="187960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9014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5156" y="67056"/>
                </a:lnTo>
                <a:lnTo>
                  <a:pt x="109728" y="62484"/>
                </a:lnTo>
                <a:lnTo>
                  <a:pt x="109728" y="48768"/>
                </a:lnTo>
                <a:lnTo>
                  <a:pt x="106680" y="44196"/>
                </a:lnTo>
                <a:lnTo>
                  <a:pt x="102108" y="41148"/>
                </a:lnTo>
                <a:lnTo>
                  <a:pt x="96012" y="38100"/>
                </a:lnTo>
                <a:lnTo>
                  <a:pt x="88392" y="36576"/>
                </a:lnTo>
                <a:lnTo>
                  <a:pt x="151302" y="36576"/>
                </a:lnTo>
                <a:lnTo>
                  <a:pt x="152495" y="40028"/>
                </a:lnTo>
                <a:lnTo>
                  <a:pt x="153924" y="54864"/>
                </a:lnTo>
                <a:lnTo>
                  <a:pt x="153924" y="94488"/>
                </a:lnTo>
                <a:lnTo>
                  <a:pt x="108204" y="94488"/>
                </a:lnTo>
                <a:lnTo>
                  <a:pt x="103632" y="99060"/>
                </a:lnTo>
                <a:lnTo>
                  <a:pt x="100584" y="99060"/>
                </a:lnTo>
                <a:lnTo>
                  <a:pt x="97536" y="100584"/>
                </a:lnTo>
                <a:lnTo>
                  <a:pt x="92964" y="102108"/>
                </a:lnTo>
                <a:lnTo>
                  <a:pt x="88392" y="102108"/>
                </a:lnTo>
                <a:lnTo>
                  <a:pt x="77724" y="105156"/>
                </a:lnTo>
                <a:lnTo>
                  <a:pt x="67056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5824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1816" y="147828"/>
                </a:lnTo>
                <a:lnTo>
                  <a:pt x="56388" y="152400"/>
                </a:lnTo>
                <a:lnTo>
                  <a:pt x="60960" y="153924"/>
                </a:lnTo>
                <a:lnTo>
                  <a:pt x="154838" y="153924"/>
                </a:lnTo>
                <a:lnTo>
                  <a:pt x="155409" y="156781"/>
                </a:lnTo>
                <a:lnTo>
                  <a:pt x="155448" y="161544"/>
                </a:lnTo>
                <a:lnTo>
                  <a:pt x="111252" y="161544"/>
                </a:lnTo>
                <a:lnTo>
                  <a:pt x="105537" y="166092"/>
                </a:lnTo>
                <a:lnTo>
                  <a:pt x="72199" y="185166"/>
                </a:lnTo>
                <a:lnTo>
                  <a:pt x="63746" y="186880"/>
                </a:lnTo>
                <a:lnTo>
                  <a:pt x="54864" y="187452"/>
                </a:lnTo>
                <a:close/>
              </a:path>
              <a:path w="165100" h="187960">
                <a:moveTo>
                  <a:pt x="154838" y="153924"/>
                </a:moveTo>
                <a:lnTo>
                  <a:pt x="67056" y="153924"/>
                </a:lnTo>
                <a:lnTo>
                  <a:pt x="74795" y="153352"/>
                </a:lnTo>
                <a:lnTo>
                  <a:pt x="82105" y="151638"/>
                </a:lnTo>
                <a:lnTo>
                  <a:pt x="108204" y="112776"/>
                </a:lnTo>
                <a:lnTo>
                  <a:pt x="108204" y="94488"/>
                </a:lnTo>
                <a:lnTo>
                  <a:pt x="153924" y="94488"/>
                </a:lnTo>
                <a:lnTo>
                  <a:pt x="153924" y="149352"/>
                </a:lnTo>
                <a:lnTo>
                  <a:pt x="154838" y="153924"/>
                </a:lnTo>
                <a:close/>
              </a:path>
              <a:path w="165100" h="187960">
                <a:moveTo>
                  <a:pt x="164592" y="181356"/>
                </a:moveTo>
                <a:lnTo>
                  <a:pt x="114300" y="181356"/>
                </a:lnTo>
                <a:lnTo>
                  <a:pt x="112776" y="178308"/>
                </a:lnTo>
                <a:lnTo>
                  <a:pt x="112776" y="175260"/>
                </a:lnTo>
                <a:lnTo>
                  <a:pt x="111252" y="172212"/>
                </a:lnTo>
                <a:lnTo>
                  <a:pt x="111252" y="161544"/>
                </a:lnTo>
                <a:lnTo>
                  <a:pt x="155448" y="161544"/>
                </a:lnTo>
                <a:lnTo>
                  <a:pt x="155448" y="167640"/>
                </a:lnTo>
                <a:lnTo>
                  <a:pt x="156972" y="169164"/>
                </a:lnTo>
                <a:lnTo>
                  <a:pt x="158496" y="172212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9124949" y="179554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147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9199765" y="179554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790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9278735" y="1824643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60">
                <a:moveTo>
                  <a:pt x="86868" y="187452"/>
                </a:moveTo>
                <a:lnTo>
                  <a:pt x="39933" y="175236"/>
                </a:lnTo>
                <a:lnTo>
                  <a:pt x="6667" y="137160"/>
                </a:lnTo>
                <a:lnTo>
                  <a:pt x="0" y="94488"/>
                </a:lnTo>
                <a:lnTo>
                  <a:pt x="1452" y="73032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547"/>
                </a:lnTo>
                <a:lnTo>
                  <a:pt x="133564" y="12763"/>
                </a:lnTo>
                <a:lnTo>
                  <a:pt x="155815" y="38100"/>
                </a:lnTo>
                <a:lnTo>
                  <a:pt x="83820" y="38100"/>
                </a:lnTo>
                <a:lnTo>
                  <a:pt x="76128" y="38695"/>
                </a:lnTo>
                <a:lnTo>
                  <a:pt x="47410" y="67627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9276"/>
                </a:lnTo>
                <a:lnTo>
                  <a:pt x="77724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60">
                <a:moveTo>
                  <a:pt x="168255" y="76200"/>
                </a:moveTo>
                <a:lnTo>
                  <a:pt x="121920" y="76200"/>
                </a:lnTo>
                <a:lnTo>
                  <a:pt x="121110" y="67603"/>
                </a:lnTo>
                <a:lnTo>
                  <a:pt x="118872" y="60007"/>
                </a:lnTo>
                <a:lnTo>
                  <a:pt x="83820" y="38100"/>
                </a:lnTo>
                <a:lnTo>
                  <a:pt x="155815" y="38100"/>
                </a:lnTo>
                <a:lnTo>
                  <a:pt x="159067" y="43338"/>
                </a:lnTo>
                <a:lnTo>
                  <a:pt x="163068" y="52197"/>
                </a:lnTo>
                <a:lnTo>
                  <a:pt x="165925" y="61626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60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5636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9412778" y="1824643"/>
            <a:ext cx="108065" cy="1236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10077797" y="2774372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5631" y="293560"/>
                </a:lnTo>
                <a:lnTo>
                  <a:pt x="45720" y="260603"/>
                </a:lnTo>
                <a:lnTo>
                  <a:pt x="11430" y="209931"/>
                </a:lnTo>
                <a:lnTo>
                  <a:pt x="0" y="152400"/>
                </a:lnTo>
                <a:lnTo>
                  <a:pt x="2857" y="123705"/>
                </a:lnTo>
                <a:lnTo>
                  <a:pt x="25717" y="68603"/>
                </a:lnTo>
                <a:lnTo>
                  <a:pt x="69246" y="25074"/>
                </a:lnTo>
                <a:lnTo>
                  <a:pt x="123729" y="2833"/>
                </a:lnTo>
                <a:lnTo>
                  <a:pt x="152400" y="0"/>
                </a:lnTo>
                <a:lnTo>
                  <a:pt x="181951" y="2833"/>
                </a:lnTo>
                <a:lnTo>
                  <a:pt x="210502" y="11239"/>
                </a:lnTo>
                <a:lnTo>
                  <a:pt x="237053" y="25074"/>
                </a:lnTo>
                <a:lnTo>
                  <a:pt x="260604" y="44196"/>
                </a:lnTo>
                <a:lnTo>
                  <a:pt x="254508" y="50292"/>
                </a:lnTo>
                <a:lnTo>
                  <a:pt x="152400" y="50292"/>
                </a:lnTo>
                <a:lnTo>
                  <a:pt x="133064" y="52911"/>
                </a:lnTo>
                <a:lnTo>
                  <a:pt x="96678" y="67865"/>
                </a:lnTo>
                <a:lnTo>
                  <a:pt x="67889" y="96678"/>
                </a:lnTo>
                <a:lnTo>
                  <a:pt x="53554" y="133064"/>
                </a:lnTo>
                <a:lnTo>
                  <a:pt x="51816" y="152400"/>
                </a:lnTo>
                <a:lnTo>
                  <a:pt x="53554" y="171735"/>
                </a:lnTo>
                <a:lnTo>
                  <a:pt x="67889" y="208121"/>
                </a:lnTo>
                <a:lnTo>
                  <a:pt x="96678" y="237148"/>
                </a:lnTo>
                <a:lnTo>
                  <a:pt x="133064" y="252531"/>
                </a:lnTo>
                <a:lnTo>
                  <a:pt x="152400" y="254508"/>
                </a:lnTo>
                <a:lnTo>
                  <a:pt x="265584" y="254508"/>
                </a:lnTo>
                <a:lnTo>
                  <a:pt x="260604" y="260603"/>
                </a:lnTo>
                <a:lnTo>
                  <a:pt x="237053" y="279725"/>
                </a:lnTo>
                <a:lnTo>
                  <a:pt x="210502" y="293560"/>
                </a:lnTo>
                <a:lnTo>
                  <a:pt x="181951" y="301966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5584" y="254508"/>
                </a:moveTo>
                <a:lnTo>
                  <a:pt x="152400" y="254508"/>
                </a:lnTo>
                <a:lnTo>
                  <a:pt x="171735" y="252531"/>
                </a:lnTo>
                <a:lnTo>
                  <a:pt x="190500" y="246697"/>
                </a:lnTo>
                <a:lnTo>
                  <a:pt x="224028" y="224027"/>
                </a:lnTo>
                <a:lnTo>
                  <a:pt x="247269" y="190500"/>
                </a:lnTo>
                <a:lnTo>
                  <a:pt x="254508" y="152400"/>
                </a:lnTo>
                <a:lnTo>
                  <a:pt x="252745" y="133064"/>
                </a:lnTo>
                <a:lnTo>
                  <a:pt x="247269" y="114300"/>
                </a:lnTo>
                <a:lnTo>
                  <a:pt x="237791" y="96678"/>
                </a:lnTo>
                <a:lnTo>
                  <a:pt x="224028" y="80772"/>
                </a:lnTo>
                <a:lnTo>
                  <a:pt x="260604" y="44196"/>
                </a:lnTo>
                <a:lnTo>
                  <a:pt x="280368" y="68603"/>
                </a:lnTo>
                <a:lnTo>
                  <a:pt x="294132" y="95440"/>
                </a:lnTo>
                <a:lnTo>
                  <a:pt x="302180" y="123705"/>
                </a:lnTo>
                <a:lnTo>
                  <a:pt x="304800" y="152400"/>
                </a:lnTo>
                <a:lnTo>
                  <a:pt x="302180" y="181737"/>
                </a:lnTo>
                <a:lnTo>
                  <a:pt x="294132" y="209931"/>
                </a:lnTo>
                <a:lnTo>
                  <a:pt x="280368" y="236410"/>
                </a:lnTo>
                <a:lnTo>
                  <a:pt x="265584" y="254508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865"/>
                </a:lnTo>
                <a:lnTo>
                  <a:pt x="190500" y="58674"/>
                </a:lnTo>
                <a:lnTo>
                  <a:pt x="171735" y="52911"/>
                </a:lnTo>
                <a:lnTo>
                  <a:pt x="152400" y="50292"/>
                </a:lnTo>
                <a:lnTo>
                  <a:pt x="254508" y="50292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10077797" y="4419254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5631" y="294703"/>
                </a:lnTo>
                <a:lnTo>
                  <a:pt x="45720" y="260603"/>
                </a:lnTo>
                <a:lnTo>
                  <a:pt x="11430" y="210502"/>
                </a:lnTo>
                <a:lnTo>
                  <a:pt x="0" y="152400"/>
                </a:lnTo>
                <a:lnTo>
                  <a:pt x="2857" y="123729"/>
                </a:lnTo>
                <a:lnTo>
                  <a:pt x="25717" y="69246"/>
                </a:lnTo>
                <a:lnTo>
                  <a:pt x="69246" y="25717"/>
                </a:lnTo>
                <a:lnTo>
                  <a:pt x="123729" y="2857"/>
                </a:lnTo>
                <a:lnTo>
                  <a:pt x="152400" y="0"/>
                </a:lnTo>
                <a:lnTo>
                  <a:pt x="181951" y="2857"/>
                </a:lnTo>
                <a:lnTo>
                  <a:pt x="210502" y="11430"/>
                </a:lnTo>
                <a:lnTo>
                  <a:pt x="237053" y="25717"/>
                </a:lnTo>
                <a:lnTo>
                  <a:pt x="260604" y="45720"/>
                </a:lnTo>
                <a:lnTo>
                  <a:pt x="254508" y="51816"/>
                </a:lnTo>
                <a:lnTo>
                  <a:pt x="152400" y="51816"/>
                </a:lnTo>
                <a:lnTo>
                  <a:pt x="133064" y="53554"/>
                </a:lnTo>
                <a:lnTo>
                  <a:pt x="96678" y="67889"/>
                </a:lnTo>
                <a:lnTo>
                  <a:pt x="67889" y="96678"/>
                </a:lnTo>
                <a:lnTo>
                  <a:pt x="53554" y="133064"/>
                </a:lnTo>
                <a:lnTo>
                  <a:pt x="51816" y="152400"/>
                </a:lnTo>
                <a:lnTo>
                  <a:pt x="53554" y="172616"/>
                </a:lnTo>
                <a:lnTo>
                  <a:pt x="67889" y="209621"/>
                </a:lnTo>
                <a:lnTo>
                  <a:pt x="96678" y="238434"/>
                </a:lnTo>
                <a:lnTo>
                  <a:pt x="133064" y="252769"/>
                </a:lnTo>
                <a:lnTo>
                  <a:pt x="152400" y="254508"/>
                </a:lnTo>
                <a:lnTo>
                  <a:pt x="265719" y="254508"/>
                </a:lnTo>
                <a:lnTo>
                  <a:pt x="260604" y="260603"/>
                </a:lnTo>
                <a:lnTo>
                  <a:pt x="237053" y="280582"/>
                </a:lnTo>
                <a:lnTo>
                  <a:pt x="210502" y="294703"/>
                </a:lnTo>
                <a:lnTo>
                  <a:pt x="181951" y="302823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5719" y="254508"/>
                </a:moveTo>
                <a:lnTo>
                  <a:pt x="152400" y="254508"/>
                </a:lnTo>
                <a:lnTo>
                  <a:pt x="171735" y="252769"/>
                </a:lnTo>
                <a:lnTo>
                  <a:pt x="190500" y="247459"/>
                </a:lnTo>
                <a:lnTo>
                  <a:pt x="224028" y="225551"/>
                </a:lnTo>
                <a:lnTo>
                  <a:pt x="247269" y="191833"/>
                </a:lnTo>
                <a:lnTo>
                  <a:pt x="254508" y="152400"/>
                </a:lnTo>
                <a:lnTo>
                  <a:pt x="252745" y="133064"/>
                </a:lnTo>
                <a:lnTo>
                  <a:pt x="247269" y="114300"/>
                </a:lnTo>
                <a:lnTo>
                  <a:pt x="237791" y="96678"/>
                </a:lnTo>
                <a:lnTo>
                  <a:pt x="224028" y="80772"/>
                </a:lnTo>
                <a:lnTo>
                  <a:pt x="242316" y="64008"/>
                </a:lnTo>
                <a:lnTo>
                  <a:pt x="280368" y="69246"/>
                </a:lnTo>
                <a:lnTo>
                  <a:pt x="302180" y="123729"/>
                </a:lnTo>
                <a:lnTo>
                  <a:pt x="304800" y="152400"/>
                </a:lnTo>
                <a:lnTo>
                  <a:pt x="302180" y="181951"/>
                </a:lnTo>
                <a:lnTo>
                  <a:pt x="294132" y="210502"/>
                </a:lnTo>
                <a:lnTo>
                  <a:pt x="280368" y="237053"/>
                </a:lnTo>
                <a:lnTo>
                  <a:pt x="265719" y="254508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889"/>
                </a:lnTo>
                <a:lnTo>
                  <a:pt x="190500" y="58864"/>
                </a:lnTo>
                <a:lnTo>
                  <a:pt x="171735" y="53554"/>
                </a:lnTo>
                <a:lnTo>
                  <a:pt x="152400" y="51816"/>
                </a:lnTo>
                <a:lnTo>
                  <a:pt x="254508" y="51816"/>
                </a:lnTo>
                <a:lnTo>
                  <a:pt x="242316" y="64008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10077797" y="3311582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5631" y="293560"/>
                </a:lnTo>
                <a:lnTo>
                  <a:pt x="45720" y="260603"/>
                </a:lnTo>
                <a:lnTo>
                  <a:pt x="11430" y="209359"/>
                </a:lnTo>
                <a:lnTo>
                  <a:pt x="0" y="152400"/>
                </a:lnTo>
                <a:lnTo>
                  <a:pt x="2857" y="123063"/>
                </a:lnTo>
                <a:lnTo>
                  <a:pt x="25717" y="68389"/>
                </a:lnTo>
                <a:lnTo>
                  <a:pt x="69246" y="25074"/>
                </a:lnTo>
                <a:lnTo>
                  <a:pt x="123729" y="2833"/>
                </a:lnTo>
                <a:lnTo>
                  <a:pt x="152400" y="0"/>
                </a:lnTo>
                <a:lnTo>
                  <a:pt x="181951" y="2833"/>
                </a:lnTo>
                <a:lnTo>
                  <a:pt x="210502" y="11239"/>
                </a:lnTo>
                <a:lnTo>
                  <a:pt x="237053" y="25074"/>
                </a:lnTo>
                <a:lnTo>
                  <a:pt x="260604" y="44196"/>
                </a:lnTo>
                <a:lnTo>
                  <a:pt x="254508" y="50292"/>
                </a:lnTo>
                <a:lnTo>
                  <a:pt x="152400" y="50292"/>
                </a:lnTo>
                <a:lnTo>
                  <a:pt x="133064" y="52268"/>
                </a:lnTo>
                <a:lnTo>
                  <a:pt x="96678" y="67651"/>
                </a:lnTo>
                <a:lnTo>
                  <a:pt x="67889" y="96678"/>
                </a:lnTo>
                <a:lnTo>
                  <a:pt x="53554" y="133064"/>
                </a:lnTo>
                <a:lnTo>
                  <a:pt x="51816" y="152400"/>
                </a:lnTo>
                <a:lnTo>
                  <a:pt x="53554" y="171735"/>
                </a:lnTo>
                <a:lnTo>
                  <a:pt x="67889" y="208121"/>
                </a:lnTo>
                <a:lnTo>
                  <a:pt x="96678" y="236910"/>
                </a:lnTo>
                <a:lnTo>
                  <a:pt x="133064" y="251245"/>
                </a:lnTo>
                <a:lnTo>
                  <a:pt x="152400" y="252984"/>
                </a:lnTo>
                <a:lnTo>
                  <a:pt x="266774" y="252984"/>
                </a:lnTo>
                <a:lnTo>
                  <a:pt x="260604" y="260603"/>
                </a:lnTo>
                <a:lnTo>
                  <a:pt x="237053" y="279725"/>
                </a:lnTo>
                <a:lnTo>
                  <a:pt x="210502" y="293560"/>
                </a:lnTo>
                <a:lnTo>
                  <a:pt x="181951" y="301966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6774" y="252984"/>
                </a:moveTo>
                <a:lnTo>
                  <a:pt x="152400" y="252984"/>
                </a:lnTo>
                <a:lnTo>
                  <a:pt x="171735" y="251245"/>
                </a:lnTo>
                <a:lnTo>
                  <a:pt x="190500" y="245935"/>
                </a:lnTo>
                <a:lnTo>
                  <a:pt x="224028" y="224027"/>
                </a:lnTo>
                <a:lnTo>
                  <a:pt x="247269" y="190500"/>
                </a:lnTo>
                <a:lnTo>
                  <a:pt x="254508" y="152400"/>
                </a:lnTo>
                <a:lnTo>
                  <a:pt x="252745" y="133064"/>
                </a:lnTo>
                <a:lnTo>
                  <a:pt x="247269" y="114300"/>
                </a:lnTo>
                <a:lnTo>
                  <a:pt x="237791" y="96678"/>
                </a:lnTo>
                <a:lnTo>
                  <a:pt x="224028" y="80772"/>
                </a:lnTo>
                <a:lnTo>
                  <a:pt x="260604" y="44196"/>
                </a:lnTo>
                <a:lnTo>
                  <a:pt x="280368" y="68389"/>
                </a:lnTo>
                <a:lnTo>
                  <a:pt x="294132" y="94869"/>
                </a:lnTo>
                <a:lnTo>
                  <a:pt x="302180" y="123063"/>
                </a:lnTo>
                <a:lnTo>
                  <a:pt x="304800" y="152400"/>
                </a:lnTo>
                <a:lnTo>
                  <a:pt x="302180" y="181094"/>
                </a:lnTo>
                <a:lnTo>
                  <a:pt x="294132" y="209359"/>
                </a:lnTo>
                <a:lnTo>
                  <a:pt x="280368" y="236196"/>
                </a:lnTo>
                <a:lnTo>
                  <a:pt x="266774" y="252984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651"/>
                </a:lnTo>
                <a:lnTo>
                  <a:pt x="190500" y="58102"/>
                </a:lnTo>
                <a:lnTo>
                  <a:pt x="171735" y="52268"/>
                </a:lnTo>
                <a:lnTo>
                  <a:pt x="152400" y="50292"/>
                </a:lnTo>
                <a:lnTo>
                  <a:pt x="254508" y="50292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10077797" y="4774623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5631" y="293560"/>
                </a:lnTo>
                <a:lnTo>
                  <a:pt x="45720" y="260603"/>
                </a:lnTo>
                <a:lnTo>
                  <a:pt x="11430" y="209931"/>
                </a:lnTo>
                <a:lnTo>
                  <a:pt x="0" y="152400"/>
                </a:lnTo>
                <a:lnTo>
                  <a:pt x="2857" y="123705"/>
                </a:lnTo>
                <a:lnTo>
                  <a:pt x="25717" y="68603"/>
                </a:lnTo>
                <a:lnTo>
                  <a:pt x="69246" y="25074"/>
                </a:lnTo>
                <a:lnTo>
                  <a:pt x="123729" y="2833"/>
                </a:lnTo>
                <a:lnTo>
                  <a:pt x="152400" y="0"/>
                </a:lnTo>
                <a:lnTo>
                  <a:pt x="181951" y="2833"/>
                </a:lnTo>
                <a:lnTo>
                  <a:pt x="210502" y="11239"/>
                </a:lnTo>
                <a:lnTo>
                  <a:pt x="237053" y="25074"/>
                </a:lnTo>
                <a:lnTo>
                  <a:pt x="260604" y="44196"/>
                </a:lnTo>
                <a:lnTo>
                  <a:pt x="254508" y="50292"/>
                </a:lnTo>
                <a:lnTo>
                  <a:pt x="152400" y="50292"/>
                </a:lnTo>
                <a:lnTo>
                  <a:pt x="133064" y="52911"/>
                </a:lnTo>
                <a:lnTo>
                  <a:pt x="96678" y="67865"/>
                </a:lnTo>
                <a:lnTo>
                  <a:pt x="67889" y="96678"/>
                </a:lnTo>
                <a:lnTo>
                  <a:pt x="53554" y="133064"/>
                </a:lnTo>
                <a:lnTo>
                  <a:pt x="51816" y="152400"/>
                </a:lnTo>
                <a:lnTo>
                  <a:pt x="53554" y="171735"/>
                </a:lnTo>
                <a:lnTo>
                  <a:pt x="67889" y="208121"/>
                </a:lnTo>
                <a:lnTo>
                  <a:pt x="96678" y="237148"/>
                </a:lnTo>
                <a:lnTo>
                  <a:pt x="133064" y="252531"/>
                </a:lnTo>
                <a:lnTo>
                  <a:pt x="152400" y="254508"/>
                </a:lnTo>
                <a:lnTo>
                  <a:pt x="265584" y="254508"/>
                </a:lnTo>
                <a:lnTo>
                  <a:pt x="260604" y="260603"/>
                </a:lnTo>
                <a:lnTo>
                  <a:pt x="237053" y="279725"/>
                </a:lnTo>
                <a:lnTo>
                  <a:pt x="210502" y="293560"/>
                </a:lnTo>
                <a:lnTo>
                  <a:pt x="181951" y="301966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5584" y="254508"/>
                </a:moveTo>
                <a:lnTo>
                  <a:pt x="152400" y="254508"/>
                </a:lnTo>
                <a:lnTo>
                  <a:pt x="171735" y="252531"/>
                </a:lnTo>
                <a:lnTo>
                  <a:pt x="190500" y="246697"/>
                </a:lnTo>
                <a:lnTo>
                  <a:pt x="224028" y="224027"/>
                </a:lnTo>
                <a:lnTo>
                  <a:pt x="247269" y="190500"/>
                </a:lnTo>
                <a:lnTo>
                  <a:pt x="254508" y="152400"/>
                </a:lnTo>
                <a:lnTo>
                  <a:pt x="252745" y="133064"/>
                </a:lnTo>
                <a:lnTo>
                  <a:pt x="247269" y="114300"/>
                </a:lnTo>
                <a:lnTo>
                  <a:pt x="237791" y="96678"/>
                </a:lnTo>
                <a:lnTo>
                  <a:pt x="224028" y="80772"/>
                </a:lnTo>
                <a:lnTo>
                  <a:pt x="260604" y="44196"/>
                </a:lnTo>
                <a:lnTo>
                  <a:pt x="280368" y="68603"/>
                </a:lnTo>
                <a:lnTo>
                  <a:pt x="294132" y="95440"/>
                </a:lnTo>
                <a:lnTo>
                  <a:pt x="302180" y="123705"/>
                </a:lnTo>
                <a:lnTo>
                  <a:pt x="304800" y="152400"/>
                </a:lnTo>
                <a:lnTo>
                  <a:pt x="302180" y="181737"/>
                </a:lnTo>
                <a:lnTo>
                  <a:pt x="294132" y="209931"/>
                </a:lnTo>
                <a:lnTo>
                  <a:pt x="280368" y="236410"/>
                </a:lnTo>
                <a:lnTo>
                  <a:pt x="265584" y="254508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865"/>
                </a:lnTo>
                <a:lnTo>
                  <a:pt x="190500" y="58674"/>
                </a:lnTo>
                <a:lnTo>
                  <a:pt x="171735" y="52911"/>
                </a:lnTo>
                <a:lnTo>
                  <a:pt x="152400" y="50292"/>
                </a:lnTo>
                <a:lnTo>
                  <a:pt x="254508" y="50292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6900" y="2226772"/>
            <a:ext cx="8458199" cy="2927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5628409" y="1030779"/>
            <a:ext cx="0" cy="225569"/>
          </a:xfrm>
          <a:custGeom>
            <a:avLst/>
            <a:gdLst/>
            <a:ahLst/>
            <a:cxnLst/>
            <a:rect l="l" t="t" r="r" b="b"/>
            <a:pathLst>
              <a:path h="330835">
                <a:moveTo>
                  <a:pt x="0" y="0"/>
                </a:moveTo>
                <a:lnTo>
                  <a:pt x="0" y="330708"/>
                </a:lnTo>
              </a:path>
            </a:pathLst>
          </a:custGeom>
          <a:ln w="701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5692833" y="1084810"/>
            <a:ext cx="149629" cy="170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5880909" y="1084811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8013" y="4381"/>
                </a:lnTo>
                <a:lnTo>
                  <a:pt x="135636" y="0"/>
                </a:lnTo>
                <a:lnTo>
                  <a:pt x="155614" y="2000"/>
                </a:lnTo>
                <a:lnTo>
                  <a:pt x="174307" y="8001"/>
                </a:lnTo>
                <a:lnTo>
                  <a:pt x="191571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7348" y="204216"/>
                </a:lnTo>
                <a:lnTo>
                  <a:pt x="222031" y="204216"/>
                </a:lnTo>
                <a:lnTo>
                  <a:pt x="221670" y="205120"/>
                </a:lnTo>
                <a:lnTo>
                  <a:pt x="211903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2031" y="204216"/>
                </a:moveTo>
                <a:lnTo>
                  <a:pt x="117348" y="204216"/>
                </a:lnTo>
                <a:lnTo>
                  <a:pt x="129349" y="203049"/>
                </a:lnTo>
                <a:lnTo>
                  <a:pt x="140208" y="199453"/>
                </a:lnTo>
                <a:lnTo>
                  <a:pt x="168783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6005" y="155876"/>
                </a:lnTo>
                <a:lnTo>
                  <a:pt x="230695" y="182499"/>
                </a:lnTo>
                <a:lnTo>
                  <a:pt x="22203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85344" y="243840"/>
                </a:lnTo>
                <a:lnTo>
                  <a:pt x="64008" y="219456"/>
                </a:lnTo>
                <a:lnTo>
                  <a:pt x="211903" y="219456"/>
                </a:lnTo>
                <a:lnTo>
                  <a:pt x="175260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6071061" y="1088967"/>
            <a:ext cx="151707" cy="170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6245629" y="1044286"/>
            <a:ext cx="93518" cy="213014"/>
          </a:xfrm>
          <a:custGeom>
            <a:avLst/>
            <a:gdLst/>
            <a:ahLst/>
            <a:cxnLst/>
            <a:rect l="l" t="t" r="r" b="b"/>
            <a:pathLst>
              <a:path w="137159" h="312419">
                <a:moveTo>
                  <a:pt x="97536" y="68580"/>
                </a:moveTo>
                <a:lnTo>
                  <a:pt x="33528" y="68580"/>
                </a:lnTo>
                <a:lnTo>
                  <a:pt x="33528" y="0"/>
                </a:lnTo>
                <a:lnTo>
                  <a:pt x="97536" y="0"/>
                </a:lnTo>
                <a:lnTo>
                  <a:pt x="97536" y="68580"/>
                </a:lnTo>
                <a:close/>
              </a:path>
              <a:path w="137159" h="312419">
                <a:moveTo>
                  <a:pt x="137160" y="112776"/>
                </a:moveTo>
                <a:lnTo>
                  <a:pt x="0" y="112776"/>
                </a:lnTo>
                <a:lnTo>
                  <a:pt x="0" y="68580"/>
                </a:lnTo>
                <a:lnTo>
                  <a:pt x="137160" y="68580"/>
                </a:lnTo>
                <a:lnTo>
                  <a:pt x="137160" y="112776"/>
                </a:lnTo>
                <a:close/>
              </a:path>
              <a:path w="137159" h="312419">
                <a:moveTo>
                  <a:pt x="106680" y="312419"/>
                </a:moveTo>
                <a:lnTo>
                  <a:pt x="68580" y="309943"/>
                </a:lnTo>
                <a:lnTo>
                  <a:pt x="36576" y="283273"/>
                </a:lnTo>
                <a:lnTo>
                  <a:pt x="33528" y="263652"/>
                </a:lnTo>
                <a:lnTo>
                  <a:pt x="33528" y="112776"/>
                </a:lnTo>
                <a:lnTo>
                  <a:pt x="97536" y="112776"/>
                </a:lnTo>
                <a:lnTo>
                  <a:pt x="97536" y="251460"/>
                </a:lnTo>
                <a:lnTo>
                  <a:pt x="99060" y="257556"/>
                </a:lnTo>
                <a:lnTo>
                  <a:pt x="105156" y="263652"/>
                </a:lnTo>
                <a:lnTo>
                  <a:pt x="137160" y="263652"/>
                </a:lnTo>
                <a:lnTo>
                  <a:pt x="137160" y="309371"/>
                </a:lnTo>
                <a:lnTo>
                  <a:pt x="106680" y="312419"/>
                </a:lnTo>
                <a:close/>
              </a:path>
              <a:path w="137159" h="312419">
                <a:moveTo>
                  <a:pt x="137160" y="263652"/>
                </a:moveTo>
                <a:lnTo>
                  <a:pt x="135636" y="263652"/>
                </a:lnTo>
                <a:lnTo>
                  <a:pt x="137160" y="262128"/>
                </a:lnTo>
                <a:lnTo>
                  <a:pt x="137160" y="263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6437861" y="1090006"/>
            <a:ext cx="196561" cy="165389"/>
          </a:xfrm>
          <a:custGeom>
            <a:avLst/>
            <a:gdLst/>
            <a:ahLst/>
            <a:cxnLst/>
            <a:rect l="l" t="t" r="r" b="b"/>
            <a:pathLst>
              <a:path w="288290" h="242569">
                <a:moveTo>
                  <a:pt x="76200" y="242316"/>
                </a:moveTo>
                <a:lnTo>
                  <a:pt x="0" y="242316"/>
                </a:lnTo>
                <a:lnTo>
                  <a:pt x="108204" y="120396"/>
                </a:lnTo>
                <a:lnTo>
                  <a:pt x="54864" y="0"/>
                </a:lnTo>
                <a:lnTo>
                  <a:pt x="132588" y="0"/>
                </a:lnTo>
                <a:lnTo>
                  <a:pt x="158496" y="71628"/>
                </a:lnTo>
                <a:lnTo>
                  <a:pt x="224672" y="71628"/>
                </a:lnTo>
                <a:lnTo>
                  <a:pt x="182880" y="118872"/>
                </a:lnTo>
                <a:lnTo>
                  <a:pt x="206549" y="170688"/>
                </a:lnTo>
                <a:lnTo>
                  <a:pt x="134112" y="170688"/>
                </a:lnTo>
                <a:lnTo>
                  <a:pt x="76200" y="242316"/>
                </a:lnTo>
                <a:close/>
              </a:path>
              <a:path w="288290" h="242569">
                <a:moveTo>
                  <a:pt x="224672" y="71628"/>
                </a:moveTo>
                <a:lnTo>
                  <a:pt x="158496" y="71628"/>
                </a:lnTo>
                <a:lnTo>
                  <a:pt x="213360" y="0"/>
                </a:lnTo>
                <a:lnTo>
                  <a:pt x="288036" y="0"/>
                </a:lnTo>
                <a:lnTo>
                  <a:pt x="224672" y="71628"/>
                </a:lnTo>
                <a:close/>
              </a:path>
              <a:path w="288290" h="242569">
                <a:moveTo>
                  <a:pt x="239268" y="242316"/>
                </a:moveTo>
                <a:lnTo>
                  <a:pt x="160020" y="242316"/>
                </a:lnTo>
                <a:lnTo>
                  <a:pt x="134112" y="170688"/>
                </a:lnTo>
                <a:lnTo>
                  <a:pt x="206549" y="170688"/>
                </a:lnTo>
                <a:lnTo>
                  <a:pt x="239268" y="2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188873" y="1376796"/>
            <a:ext cx="62345" cy="209983"/>
          </a:xfrm>
          <a:custGeom>
            <a:avLst/>
            <a:gdLst/>
            <a:ahLst/>
            <a:cxnLst/>
            <a:rect l="l" t="t" r="r" b="b"/>
            <a:pathLst>
              <a:path w="91440" h="307975">
                <a:moveTo>
                  <a:pt x="91440" y="307848"/>
                </a:moveTo>
                <a:lnTo>
                  <a:pt x="56388" y="307848"/>
                </a:lnTo>
                <a:lnTo>
                  <a:pt x="45720" y="292608"/>
                </a:lnTo>
                <a:lnTo>
                  <a:pt x="39981" y="284868"/>
                </a:lnTo>
                <a:lnTo>
                  <a:pt x="21336" y="249936"/>
                </a:lnTo>
                <a:lnTo>
                  <a:pt x="5524" y="200596"/>
                </a:lnTo>
                <a:lnTo>
                  <a:pt x="0" y="152400"/>
                </a:lnTo>
                <a:lnTo>
                  <a:pt x="1143" y="129801"/>
                </a:lnTo>
                <a:lnTo>
                  <a:pt x="10287" y="85748"/>
                </a:lnTo>
                <a:lnTo>
                  <a:pt x="25074" y="48863"/>
                </a:lnTo>
                <a:lnTo>
                  <a:pt x="54864" y="0"/>
                </a:lnTo>
                <a:lnTo>
                  <a:pt x="89916" y="0"/>
                </a:lnTo>
                <a:lnTo>
                  <a:pt x="80772" y="18288"/>
                </a:lnTo>
                <a:lnTo>
                  <a:pt x="71104" y="37076"/>
                </a:lnTo>
                <a:lnTo>
                  <a:pt x="62865" y="56578"/>
                </a:lnTo>
                <a:lnTo>
                  <a:pt x="51816" y="96012"/>
                </a:lnTo>
                <a:lnTo>
                  <a:pt x="47529" y="139731"/>
                </a:lnTo>
                <a:lnTo>
                  <a:pt x="47244" y="155448"/>
                </a:lnTo>
                <a:lnTo>
                  <a:pt x="48101" y="179141"/>
                </a:lnTo>
                <a:lnTo>
                  <a:pt x="54959" y="224242"/>
                </a:lnTo>
                <a:lnTo>
                  <a:pt x="72771" y="273748"/>
                </a:lnTo>
                <a:lnTo>
                  <a:pt x="81105" y="290155"/>
                </a:lnTo>
                <a:lnTo>
                  <a:pt x="91440" y="307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67845" y="1417319"/>
            <a:ext cx="115339" cy="170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405004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420591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455920" y="1417320"/>
            <a:ext cx="244186" cy="127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733876" y="1378874"/>
            <a:ext cx="0" cy="163224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267"/>
                </a:lnTo>
              </a:path>
            </a:pathLst>
          </a:custGeom>
          <a:ln w="47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843500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859087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5905846" y="1417320"/>
            <a:ext cx="108065" cy="123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030537" y="1388225"/>
            <a:ext cx="194310" cy="1569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6243550" y="1417320"/>
            <a:ext cx="108065" cy="1236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6373437" y="1417320"/>
            <a:ext cx="110143" cy="127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6506441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6522027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6556317" y="1388225"/>
            <a:ext cx="67541" cy="1548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6643600" y="1378874"/>
            <a:ext cx="31173" cy="29441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45720" y="42672"/>
                </a:moveTo>
                <a:lnTo>
                  <a:pt x="0" y="42672"/>
                </a:lnTo>
                <a:lnTo>
                  <a:pt x="0" y="0"/>
                </a:lnTo>
                <a:lnTo>
                  <a:pt x="45720" y="0"/>
                </a:lnTo>
                <a:lnTo>
                  <a:pt x="4572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6659187" y="1420438"/>
            <a:ext cx="0" cy="120794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ln w="457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6697633" y="1417320"/>
            <a:ext cx="236912" cy="1278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6943898" y="1375756"/>
            <a:ext cx="62345" cy="211282"/>
          </a:xfrm>
          <a:custGeom>
            <a:avLst/>
            <a:gdLst/>
            <a:ahLst/>
            <a:cxnLst/>
            <a:rect l="l" t="t" r="r" b="b"/>
            <a:pathLst>
              <a:path w="91440" h="309880">
                <a:moveTo>
                  <a:pt x="35052" y="309372"/>
                </a:moveTo>
                <a:lnTo>
                  <a:pt x="0" y="309372"/>
                </a:lnTo>
                <a:lnTo>
                  <a:pt x="10334" y="291036"/>
                </a:lnTo>
                <a:lnTo>
                  <a:pt x="18669" y="274701"/>
                </a:lnTo>
                <a:lnTo>
                  <a:pt x="36480" y="225742"/>
                </a:lnTo>
                <a:lnTo>
                  <a:pt x="43338" y="180022"/>
                </a:lnTo>
                <a:lnTo>
                  <a:pt x="44196" y="155448"/>
                </a:lnTo>
                <a:lnTo>
                  <a:pt x="43910" y="139755"/>
                </a:lnTo>
                <a:lnTo>
                  <a:pt x="39624" y="97536"/>
                </a:lnTo>
                <a:lnTo>
                  <a:pt x="28003" y="57340"/>
                </a:lnTo>
                <a:lnTo>
                  <a:pt x="10668" y="18288"/>
                </a:lnTo>
                <a:lnTo>
                  <a:pt x="1524" y="0"/>
                </a:lnTo>
                <a:lnTo>
                  <a:pt x="36576" y="0"/>
                </a:lnTo>
                <a:lnTo>
                  <a:pt x="57150" y="33147"/>
                </a:lnTo>
                <a:lnTo>
                  <a:pt x="81153" y="86606"/>
                </a:lnTo>
                <a:lnTo>
                  <a:pt x="90297" y="130659"/>
                </a:lnTo>
                <a:lnTo>
                  <a:pt x="91440" y="152400"/>
                </a:lnTo>
                <a:lnTo>
                  <a:pt x="90035" y="177307"/>
                </a:lnTo>
                <a:lnTo>
                  <a:pt x="79224" y="226552"/>
                </a:lnTo>
                <a:lnTo>
                  <a:pt x="63507" y="265199"/>
                </a:lnTo>
                <a:lnTo>
                  <a:pt x="45720" y="294131"/>
                </a:lnTo>
                <a:lnTo>
                  <a:pt x="35052" y="3093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814262" y="1800224"/>
            <a:ext cx="115599" cy="0"/>
          </a:xfrm>
          <a:custGeom>
            <a:avLst/>
            <a:gdLst/>
            <a:ahLst/>
            <a:cxnLst/>
            <a:rect l="l" t="t" r="r" b="b"/>
            <a:pathLst>
              <a:path w="169545">
                <a:moveTo>
                  <a:pt x="0" y="0"/>
                </a:moveTo>
                <a:lnTo>
                  <a:pt x="169164" y="0"/>
                </a:lnTo>
              </a:path>
            </a:pathLst>
          </a:custGeom>
          <a:ln w="406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8814262" y="1814080"/>
            <a:ext cx="33338" cy="37234"/>
          </a:xfrm>
          <a:custGeom>
            <a:avLst/>
            <a:gdLst/>
            <a:ahLst/>
            <a:cxnLst/>
            <a:rect l="l" t="t" r="r" b="b"/>
            <a:pathLst>
              <a:path w="48895" h="54610">
                <a:moveTo>
                  <a:pt x="0" y="0"/>
                </a:moveTo>
                <a:lnTo>
                  <a:pt x="48768" y="0"/>
                </a:lnTo>
                <a:lnTo>
                  <a:pt x="48768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814262" y="1865600"/>
            <a:ext cx="105208" cy="0"/>
          </a:xfrm>
          <a:custGeom>
            <a:avLst/>
            <a:gdLst/>
            <a:ahLst/>
            <a:cxnLst/>
            <a:rect l="l" t="t" r="r" b="b"/>
            <a:pathLst>
              <a:path w="154304">
                <a:moveTo>
                  <a:pt x="0" y="0"/>
                </a:moveTo>
                <a:lnTo>
                  <a:pt x="153924" y="0"/>
                </a:lnTo>
              </a:path>
            </a:pathLst>
          </a:custGeom>
          <a:ln w="419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830887" y="1879889"/>
            <a:ext cx="0" cy="68407"/>
          </a:xfrm>
          <a:custGeom>
            <a:avLst/>
            <a:gdLst/>
            <a:ahLst/>
            <a:cxnLst/>
            <a:rect l="l" t="t" r="r" b="b"/>
            <a:pathLst>
              <a:path h="100330">
                <a:moveTo>
                  <a:pt x="0" y="0"/>
                </a:moveTo>
                <a:lnTo>
                  <a:pt x="0" y="100329"/>
                </a:lnTo>
              </a:path>
            </a:pathLst>
          </a:custGeom>
          <a:ln w="487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965450" y="1786198"/>
            <a:ext cx="0" cy="162358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0"/>
                </a:moveTo>
                <a:lnTo>
                  <a:pt x="0" y="237743"/>
                </a:lnTo>
              </a:path>
            </a:pathLst>
          </a:custGeom>
          <a:ln w="47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9005455" y="1824643"/>
            <a:ext cx="112568" cy="128155"/>
          </a:xfrm>
          <a:custGeom>
            <a:avLst/>
            <a:gdLst/>
            <a:ahLst/>
            <a:cxnLst/>
            <a:rect l="l" t="t" r="r" b="b"/>
            <a:pathLst>
              <a:path w="165100" h="187960">
                <a:moveTo>
                  <a:pt x="50292" y="60960"/>
                </a:moveTo>
                <a:lnTo>
                  <a:pt x="4572" y="60960"/>
                </a:lnTo>
                <a:lnTo>
                  <a:pt x="5405" y="50077"/>
                </a:lnTo>
                <a:lnTo>
                  <a:pt x="27622" y="12858"/>
                </a:lnTo>
                <a:lnTo>
                  <a:pt x="80772" y="0"/>
                </a:lnTo>
                <a:lnTo>
                  <a:pt x="94416" y="595"/>
                </a:lnTo>
                <a:lnTo>
                  <a:pt x="141065" y="17787"/>
                </a:lnTo>
                <a:lnTo>
                  <a:pt x="151302" y="36576"/>
                </a:lnTo>
                <a:lnTo>
                  <a:pt x="68580" y="36576"/>
                </a:lnTo>
                <a:lnTo>
                  <a:pt x="60960" y="39624"/>
                </a:lnTo>
                <a:lnTo>
                  <a:pt x="56388" y="44196"/>
                </a:lnTo>
                <a:lnTo>
                  <a:pt x="53340" y="48768"/>
                </a:lnTo>
                <a:lnTo>
                  <a:pt x="50292" y="54864"/>
                </a:lnTo>
                <a:lnTo>
                  <a:pt x="50292" y="60960"/>
                </a:lnTo>
                <a:close/>
              </a:path>
              <a:path w="165100" h="187960">
                <a:moveTo>
                  <a:pt x="54864" y="187452"/>
                </a:moveTo>
                <a:lnTo>
                  <a:pt x="15240" y="173736"/>
                </a:lnTo>
                <a:lnTo>
                  <a:pt x="0" y="134112"/>
                </a:lnTo>
                <a:lnTo>
                  <a:pt x="1452" y="119014"/>
                </a:lnTo>
                <a:lnTo>
                  <a:pt x="24384" y="86868"/>
                </a:lnTo>
                <a:lnTo>
                  <a:pt x="65532" y="74676"/>
                </a:lnTo>
                <a:lnTo>
                  <a:pt x="80772" y="73152"/>
                </a:lnTo>
                <a:lnTo>
                  <a:pt x="89916" y="71628"/>
                </a:lnTo>
                <a:lnTo>
                  <a:pt x="96012" y="70104"/>
                </a:lnTo>
                <a:lnTo>
                  <a:pt x="99060" y="68580"/>
                </a:lnTo>
                <a:lnTo>
                  <a:pt x="105156" y="67056"/>
                </a:lnTo>
                <a:lnTo>
                  <a:pt x="109728" y="62484"/>
                </a:lnTo>
                <a:lnTo>
                  <a:pt x="109728" y="48768"/>
                </a:lnTo>
                <a:lnTo>
                  <a:pt x="106680" y="44196"/>
                </a:lnTo>
                <a:lnTo>
                  <a:pt x="102108" y="41148"/>
                </a:lnTo>
                <a:lnTo>
                  <a:pt x="96012" y="38100"/>
                </a:lnTo>
                <a:lnTo>
                  <a:pt x="88392" y="36576"/>
                </a:lnTo>
                <a:lnTo>
                  <a:pt x="151302" y="36576"/>
                </a:lnTo>
                <a:lnTo>
                  <a:pt x="152495" y="40028"/>
                </a:lnTo>
                <a:lnTo>
                  <a:pt x="153924" y="54864"/>
                </a:lnTo>
                <a:lnTo>
                  <a:pt x="153924" y="94488"/>
                </a:lnTo>
                <a:lnTo>
                  <a:pt x="108204" y="94488"/>
                </a:lnTo>
                <a:lnTo>
                  <a:pt x="103632" y="99060"/>
                </a:lnTo>
                <a:lnTo>
                  <a:pt x="100584" y="99060"/>
                </a:lnTo>
                <a:lnTo>
                  <a:pt x="97536" y="100584"/>
                </a:lnTo>
                <a:lnTo>
                  <a:pt x="92964" y="102108"/>
                </a:lnTo>
                <a:lnTo>
                  <a:pt x="88392" y="102108"/>
                </a:lnTo>
                <a:lnTo>
                  <a:pt x="77724" y="105156"/>
                </a:lnTo>
                <a:lnTo>
                  <a:pt x="67056" y="106680"/>
                </a:lnTo>
                <a:lnTo>
                  <a:pt x="60960" y="108204"/>
                </a:lnTo>
                <a:lnTo>
                  <a:pt x="56388" y="111252"/>
                </a:lnTo>
                <a:lnTo>
                  <a:pt x="48768" y="115824"/>
                </a:lnTo>
                <a:lnTo>
                  <a:pt x="45720" y="121920"/>
                </a:lnTo>
                <a:lnTo>
                  <a:pt x="45720" y="138684"/>
                </a:lnTo>
                <a:lnTo>
                  <a:pt x="47244" y="144780"/>
                </a:lnTo>
                <a:lnTo>
                  <a:pt x="51816" y="147828"/>
                </a:lnTo>
                <a:lnTo>
                  <a:pt x="56388" y="152400"/>
                </a:lnTo>
                <a:lnTo>
                  <a:pt x="60960" y="153924"/>
                </a:lnTo>
                <a:lnTo>
                  <a:pt x="154838" y="153924"/>
                </a:lnTo>
                <a:lnTo>
                  <a:pt x="155409" y="156781"/>
                </a:lnTo>
                <a:lnTo>
                  <a:pt x="155448" y="161544"/>
                </a:lnTo>
                <a:lnTo>
                  <a:pt x="111252" y="161544"/>
                </a:lnTo>
                <a:lnTo>
                  <a:pt x="105537" y="166092"/>
                </a:lnTo>
                <a:lnTo>
                  <a:pt x="72199" y="185166"/>
                </a:lnTo>
                <a:lnTo>
                  <a:pt x="63746" y="186880"/>
                </a:lnTo>
                <a:lnTo>
                  <a:pt x="54864" y="187452"/>
                </a:lnTo>
                <a:close/>
              </a:path>
              <a:path w="165100" h="187960">
                <a:moveTo>
                  <a:pt x="154838" y="153924"/>
                </a:moveTo>
                <a:lnTo>
                  <a:pt x="67056" y="153924"/>
                </a:lnTo>
                <a:lnTo>
                  <a:pt x="74795" y="153352"/>
                </a:lnTo>
                <a:lnTo>
                  <a:pt x="82105" y="151638"/>
                </a:lnTo>
                <a:lnTo>
                  <a:pt x="108204" y="112776"/>
                </a:lnTo>
                <a:lnTo>
                  <a:pt x="108204" y="94488"/>
                </a:lnTo>
                <a:lnTo>
                  <a:pt x="153924" y="94488"/>
                </a:lnTo>
                <a:lnTo>
                  <a:pt x="153924" y="149352"/>
                </a:lnTo>
                <a:lnTo>
                  <a:pt x="154838" y="153924"/>
                </a:lnTo>
                <a:close/>
              </a:path>
              <a:path w="165100" h="187960">
                <a:moveTo>
                  <a:pt x="164592" y="181356"/>
                </a:moveTo>
                <a:lnTo>
                  <a:pt x="114300" y="181356"/>
                </a:lnTo>
                <a:lnTo>
                  <a:pt x="112776" y="178308"/>
                </a:lnTo>
                <a:lnTo>
                  <a:pt x="112776" y="175260"/>
                </a:lnTo>
                <a:lnTo>
                  <a:pt x="111252" y="172212"/>
                </a:lnTo>
                <a:lnTo>
                  <a:pt x="111252" y="161544"/>
                </a:lnTo>
                <a:lnTo>
                  <a:pt x="155448" y="161544"/>
                </a:lnTo>
                <a:lnTo>
                  <a:pt x="155448" y="167640"/>
                </a:lnTo>
                <a:lnTo>
                  <a:pt x="156972" y="169164"/>
                </a:lnTo>
                <a:lnTo>
                  <a:pt x="158496" y="172212"/>
                </a:lnTo>
                <a:lnTo>
                  <a:pt x="164592" y="175260"/>
                </a:lnTo>
                <a:lnTo>
                  <a:pt x="164592" y="181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9124949" y="179554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147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9199765" y="1795549"/>
            <a:ext cx="67541" cy="154997"/>
          </a:xfrm>
          <a:custGeom>
            <a:avLst/>
            <a:gdLst/>
            <a:ahLst/>
            <a:cxnLst/>
            <a:rect l="l" t="t" r="r" b="b"/>
            <a:pathLst>
              <a:path w="99059" h="227330">
                <a:moveTo>
                  <a:pt x="70104" y="50292"/>
                </a:moveTo>
                <a:lnTo>
                  <a:pt x="24384" y="50292"/>
                </a:lnTo>
                <a:lnTo>
                  <a:pt x="24384" y="0"/>
                </a:lnTo>
                <a:lnTo>
                  <a:pt x="70104" y="0"/>
                </a:lnTo>
                <a:lnTo>
                  <a:pt x="70104" y="50292"/>
                </a:lnTo>
                <a:close/>
              </a:path>
              <a:path w="99059" h="227330">
                <a:moveTo>
                  <a:pt x="99060" y="82296"/>
                </a:moveTo>
                <a:lnTo>
                  <a:pt x="0" y="82296"/>
                </a:lnTo>
                <a:lnTo>
                  <a:pt x="0" y="50292"/>
                </a:lnTo>
                <a:lnTo>
                  <a:pt x="99060" y="50292"/>
                </a:lnTo>
                <a:lnTo>
                  <a:pt x="99060" y="82296"/>
                </a:lnTo>
                <a:close/>
              </a:path>
              <a:path w="99059" h="227330">
                <a:moveTo>
                  <a:pt x="77724" y="227076"/>
                </a:moveTo>
                <a:lnTo>
                  <a:pt x="39790" y="221289"/>
                </a:lnTo>
                <a:lnTo>
                  <a:pt x="24384" y="190500"/>
                </a:lnTo>
                <a:lnTo>
                  <a:pt x="24384" y="82296"/>
                </a:lnTo>
                <a:lnTo>
                  <a:pt x="70104" y="82296"/>
                </a:lnTo>
                <a:lnTo>
                  <a:pt x="70104" y="181356"/>
                </a:lnTo>
                <a:lnTo>
                  <a:pt x="71628" y="185928"/>
                </a:lnTo>
                <a:lnTo>
                  <a:pt x="74676" y="188976"/>
                </a:lnTo>
                <a:lnTo>
                  <a:pt x="80772" y="190500"/>
                </a:lnTo>
                <a:lnTo>
                  <a:pt x="99060" y="190500"/>
                </a:lnTo>
                <a:lnTo>
                  <a:pt x="99060" y="225552"/>
                </a:lnTo>
                <a:lnTo>
                  <a:pt x="77724" y="2270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9278735" y="1824643"/>
            <a:ext cx="115599" cy="128155"/>
          </a:xfrm>
          <a:custGeom>
            <a:avLst/>
            <a:gdLst/>
            <a:ahLst/>
            <a:cxnLst/>
            <a:rect l="l" t="t" r="r" b="b"/>
            <a:pathLst>
              <a:path w="169545" h="187960">
                <a:moveTo>
                  <a:pt x="86868" y="187452"/>
                </a:moveTo>
                <a:lnTo>
                  <a:pt x="39933" y="175236"/>
                </a:lnTo>
                <a:lnTo>
                  <a:pt x="6667" y="137160"/>
                </a:lnTo>
                <a:lnTo>
                  <a:pt x="0" y="94488"/>
                </a:lnTo>
                <a:lnTo>
                  <a:pt x="1452" y="73032"/>
                </a:lnTo>
                <a:lnTo>
                  <a:pt x="24384" y="24384"/>
                </a:lnTo>
                <a:lnTo>
                  <a:pt x="67032" y="1452"/>
                </a:lnTo>
                <a:lnTo>
                  <a:pt x="85344" y="0"/>
                </a:lnTo>
                <a:lnTo>
                  <a:pt x="95607" y="547"/>
                </a:lnTo>
                <a:lnTo>
                  <a:pt x="133564" y="12763"/>
                </a:lnTo>
                <a:lnTo>
                  <a:pt x="155815" y="38100"/>
                </a:lnTo>
                <a:lnTo>
                  <a:pt x="83820" y="38100"/>
                </a:lnTo>
                <a:lnTo>
                  <a:pt x="76128" y="38695"/>
                </a:lnTo>
                <a:lnTo>
                  <a:pt x="47410" y="67627"/>
                </a:lnTo>
                <a:lnTo>
                  <a:pt x="45720" y="76200"/>
                </a:lnTo>
                <a:lnTo>
                  <a:pt x="168255" y="76200"/>
                </a:lnTo>
                <a:lnTo>
                  <a:pt x="168521" y="78176"/>
                </a:lnTo>
                <a:lnTo>
                  <a:pt x="168973" y="86296"/>
                </a:lnTo>
                <a:lnTo>
                  <a:pt x="169116" y="94488"/>
                </a:lnTo>
                <a:lnTo>
                  <a:pt x="169164" y="106680"/>
                </a:lnTo>
                <a:lnTo>
                  <a:pt x="45720" y="106680"/>
                </a:lnTo>
                <a:lnTo>
                  <a:pt x="47720" y="119276"/>
                </a:lnTo>
                <a:lnTo>
                  <a:pt x="77724" y="150876"/>
                </a:lnTo>
                <a:lnTo>
                  <a:pt x="158718" y="150876"/>
                </a:lnTo>
                <a:lnTo>
                  <a:pt x="157114" y="153543"/>
                </a:lnTo>
                <a:lnTo>
                  <a:pt x="150876" y="161544"/>
                </a:lnTo>
                <a:lnTo>
                  <a:pt x="138303" y="172664"/>
                </a:lnTo>
                <a:lnTo>
                  <a:pt x="123444" y="180784"/>
                </a:lnTo>
                <a:lnTo>
                  <a:pt x="106299" y="185761"/>
                </a:lnTo>
                <a:lnTo>
                  <a:pt x="86868" y="187452"/>
                </a:lnTo>
                <a:close/>
              </a:path>
              <a:path w="169545" h="187960">
                <a:moveTo>
                  <a:pt x="168255" y="76200"/>
                </a:moveTo>
                <a:lnTo>
                  <a:pt x="121920" y="76200"/>
                </a:lnTo>
                <a:lnTo>
                  <a:pt x="121110" y="67603"/>
                </a:lnTo>
                <a:lnTo>
                  <a:pt x="118872" y="60007"/>
                </a:lnTo>
                <a:lnTo>
                  <a:pt x="83820" y="38100"/>
                </a:lnTo>
                <a:lnTo>
                  <a:pt x="155815" y="38100"/>
                </a:lnTo>
                <a:lnTo>
                  <a:pt x="159067" y="43338"/>
                </a:lnTo>
                <a:lnTo>
                  <a:pt x="163068" y="52197"/>
                </a:lnTo>
                <a:lnTo>
                  <a:pt x="165925" y="61626"/>
                </a:lnTo>
                <a:lnTo>
                  <a:pt x="167640" y="71628"/>
                </a:lnTo>
                <a:lnTo>
                  <a:pt x="168255" y="76200"/>
                </a:lnTo>
                <a:close/>
              </a:path>
              <a:path w="169545" h="187960">
                <a:moveTo>
                  <a:pt x="158718" y="150876"/>
                </a:moveTo>
                <a:lnTo>
                  <a:pt x="97536" y="150876"/>
                </a:lnTo>
                <a:lnTo>
                  <a:pt x="105156" y="147828"/>
                </a:lnTo>
                <a:lnTo>
                  <a:pt x="111252" y="141732"/>
                </a:lnTo>
                <a:lnTo>
                  <a:pt x="115824" y="138684"/>
                </a:lnTo>
                <a:lnTo>
                  <a:pt x="118872" y="135636"/>
                </a:lnTo>
                <a:lnTo>
                  <a:pt x="120396" y="129540"/>
                </a:lnTo>
                <a:lnTo>
                  <a:pt x="166116" y="129540"/>
                </a:lnTo>
                <a:lnTo>
                  <a:pt x="165020" y="137541"/>
                </a:lnTo>
                <a:lnTo>
                  <a:pt x="161925" y="145542"/>
                </a:lnTo>
                <a:lnTo>
                  <a:pt x="158718" y="150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9412778" y="1824643"/>
            <a:ext cx="108065" cy="1236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10077797" y="2774372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5631" y="293560"/>
                </a:lnTo>
                <a:lnTo>
                  <a:pt x="45720" y="260603"/>
                </a:lnTo>
                <a:lnTo>
                  <a:pt x="11430" y="209931"/>
                </a:lnTo>
                <a:lnTo>
                  <a:pt x="0" y="152400"/>
                </a:lnTo>
                <a:lnTo>
                  <a:pt x="2857" y="123705"/>
                </a:lnTo>
                <a:lnTo>
                  <a:pt x="25717" y="68603"/>
                </a:lnTo>
                <a:lnTo>
                  <a:pt x="69246" y="25074"/>
                </a:lnTo>
                <a:lnTo>
                  <a:pt x="123729" y="2833"/>
                </a:lnTo>
                <a:lnTo>
                  <a:pt x="152400" y="0"/>
                </a:lnTo>
                <a:lnTo>
                  <a:pt x="181951" y="2833"/>
                </a:lnTo>
                <a:lnTo>
                  <a:pt x="210502" y="11239"/>
                </a:lnTo>
                <a:lnTo>
                  <a:pt x="237053" y="25074"/>
                </a:lnTo>
                <a:lnTo>
                  <a:pt x="260604" y="44196"/>
                </a:lnTo>
                <a:lnTo>
                  <a:pt x="254508" y="50292"/>
                </a:lnTo>
                <a:lnTo>
                  <a:pt x="152400" y="50292"/>
                </a:lnTo>
                <a:lnTo>
                  <a:pt x="133064" y="52911"/>
                </a:lnTo>
                <a:lnTo>
                  <a:pt x="96678" y="67865"/>
                </a:lnTo>
                <a:lnTo>
                  <a:pt x="67889" y="96678"/>
                </a:lnTo>
                <a:lnTo>
                  <a:pt x="53554" y="133064"/>
                </a:lnTo>
                <a:lnTo>
                  <a:pt x="51816" y="152400"/>
                </a:lnTo>
                <a:lnTo>
                  <a:pt x="53554" y="171735"/>
                </a:lnTo>
                <a:lnTo>
                  <a:pt x="67889" y="208121"/>
                </a:lnTo>
                <a:lnTo>
                  <a:pt x="96678" y="237148"/>
                </a:lnTo>
                <a:lnTo>
                  <a:pt x="133064" y="252531"/>
                </a:lnTo>
                <a:lnTo>
                  <a:pt x="152400" y="254508"/>
                </a:lnTo>
                <a:lnTo>
                  <a:pt x="265584" y="254508"/>
                </a:lnTo>
                <a:lnTo>
                  <a:pt x="260604" y="260603"/>
                </a:lnTo>
                <a:lnTo>
                  <a:pt x="237053" y="279725"/>
                </a:lnTo>
                <a:lnTo>
                  <a:pt x="210502" y="293560"/>
                </a:lnTo>
                <a:lnTo>
                  <a:pt x="181951" y="301966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5584" y="254508"/>
                </a:moveTo>
                <a:lnTo>
                  <a:pt x="152400" y="254508"/>
                </a:lnTo>
                <a:lnTo>
                  <a:pt x="171735" y="252531"/>
                </a:lnTo>
                <a:lnTo>
                  <a:pt x="190500" y="246697"/>
                </a:lnTo>
                <a:lnTo>
                  <a:pt x="224028" y="224027"/>
                </a:lnTo>
                <a:lnTo>
                  <a:pt x="247269" y="190500"/>
                </a:lnTo>
                <a:lnTo>
                  <a:pt x="254508" y="152400"/>
                </a:lnTo>
                <a:lnTo>
                  <a:pt x="252745" y="133064"/>
                </a:lnTo>
                <a:lnTo>
                  <a:pt x="247269" y="114300"/>
                </a:lnTo>
                <a:lnTo>
                  <a:pt x="237791" y="96678"/>
                </a:lnTo>
                <a:lnTo>
                  <a:pt x="224028" y="80772"/>
                </a:lnTo>
                <a:lnTo>
                  <a:pt x="260604" y="44196"/>
                </a:lnTo>
                <a:lnTo>
                  <a:pt x="280368" y="68603"/>
                </a:lnTo>
                <a:lnTo>
                  <a:pt x="294132" y="95440"/>
                </a:lnTo>
                <a:lnTo>
                  <a:pt x="302180" y="123705"/>
                </a:lnTo>
                <a:lnTo>
                  <a:pt x="304800" y="152400"/>
                </a:lnTo>
                <a:lnTo>
                  <a:pt x="302180" y="181737"/>
                </a:lnTo>
                <a:lnTo>
                  <a:pt x="294132" y="209931"/>
                </a:lnTo>
                <a:lnTo>
                  <a:pt x="280368" y="236410"/>
                </a:lnTo>
                <a:lnTo>
                  <a:pt x="265584" y="254508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865"/>
                </a:lnTo>
                <a:lnTo>
                  <a:pt x="190500" y="58674"/>
                </a:lnTo>
                <a:lnTo>
                  <a:pt x="171735" y="52911"/>
                </a:lnTo>
                <a:lnTo>
                  <a:pt x="152400" y="50292"/>
                </a:lnTo>
                <a:lnTo>
                  <a:pt x="254508" y="50292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10077797" y="3129742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5631" y="293560"/>
                </a:lnTo>
                <a:lnTo>
                  <a:pt x="45720" y="260603"/>
                </a:lnTo>
                <a:lnTo>
                  <a:pt x="11430" y="209359"/>
                </a:lnTo>
                <a:lnTo>
                  <a:pt x="0" y="152400"/>
                </a:lnTo>
                <a:lnTo>
                  <a:pt x="2857" y="123063"/>
                </a:lnTo>
                <a:lnTo>
                  <a:pt x="25717" y="68389"/>
                </a:lnTo>
                <a:lnTo>
                  <a:pt x="69246" y="25074"/>
                </a:lnTo>
                <a:lnTo>
                  <a:pt x="123729" y="2833"/>
                </a:lnTo>
                <a:lnTo>
                  <a:pt x="152400" y="0"/>
                </a:lnTo>
                <a:lnTo>
                  <a:pt x="181951" y="2833"/>
                </a:lnTo>
                <a:lnTo>
                  <a:pt x="210502" y="11239"/>
                </a:lnTo>
                <a:lnTo>
                  <a:pt x="237053" y="25074"/>
                </a:lnTo>
                <a:lnTo>
                  <a:pt x="260604" y="44196"/>
                </a:lnTo>
                <a:lnTo>
                  <a:pt x="254508" y="50292"/>
                </a:lnTo>
                <a:lnTo>
                  <a:pt x="152400" y="50292"/>
                </a:lnTo>
                <a:lnTo>
                  <a:pt x="133064" y="52268"/>
                </a:lnTo>
                <a:lnTo>
                  <a:pt x="96678" y="67651"/>
                </a:lnTo>
                <a:lnTo>
                  <a:pt x="67889" y="96678"/>
                </a:lnTo>
                <a:lnTo>
                  <a:pt x="53554" y="133064"/>
                </a:lnTo>
                <a:lnTo>
                  <a:pt x="51816" y="152400"/>
                </a:lnTo>
                <a:lnTo>
                  <a:pt x="53554" y="171735"/>
                </a:lnTo>
                <a:lnTo>
                  <a:pt x="67889" y="208121"/>
                </a:lnTo>
                <a:lnTo>
                  <a:pt x="96678" y="236910"/>
                </a:lnTo>
                <a:lnTo>
                  <a:pt x="133064" y="251245"/>
                </a:lnTo>
                <a:lnTo>
                  <a:pt x="152400" y="252984"/>
                </a:lnTo>
                <a:lnTo>
                  <a:pt x="266774" y="252984"/>
                </a:lnTo>
                <a:lnTo>
                  <a:pt x="260604" y="260603"/>
                </a:lnTo>
                <a:lnTo>
                  <a:pt x="237053" y="279725"/>
                </a:lnTo>
                <a:lnTo>
                  <a:pt x="210502" y="293560"/>
                </a:lnTo>
                <a:lnTo>
                  <a:pt x="181951" y="301966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6774" y="252984"/>
                </a:moveTo>
                <a:lnTo>
                  <a:pt x="152400" y="252984"/>
                </a:lnTo>
                <a:lnTo>
                  <a:pt x="171735" y="251245"/>
                </a:lnTo>
                <a:lnTo>
                  <a:pt x="190500" y="245935"/>
                </a:lnTo>
                <a:lnTo>
                  <a:pt x="224028" y="224027"/>
                </a:lnTo>
                <a:lnTo>
                  <a:pt x="247269" y="190500"/>
                </a:lnTo>
                <a:lnTo>
                  <a:pt x="254508" y="152400"/>
                </a:lnTo>
                <a:lnTo>
                  <a:pt x="252745" y="133064"/>
                </a:lnTo>
                <a:lnTo>
                  <a:pt x="247269" y="114300"/>
                </a:lnTo>
                <a:lnTo>
                  <a:pt x="237791" y="96678"/>
                </a:lnTo>
                <a:lnTo>
                  <a:pt x="224028" y="80772"/>
                </a:lnTo>
                <a:lnTo>
                  <a:pt x="260604" y="44196"/>
                </a:lnTo>
                <a:lnTo>
                  <a:pt x="280368" y="68389"/>
                </a:lnTo>
                <a:lnTo>
                  <a:pt x="294132" y="94869"/>
                </a:lnTo>
                <a:lnTo>
                  <a:pt x="302180" y="123063"/>
                </a:lnTo>
                <a:lnTo>
                  <a:pt x="304800" y="152400"/>
                </a:lnTo>
                <a:lnTo>
                  <a:pt x="302180" y="181094"/>
                </a:lnTo>
                <a:lnTo>
                  <a:pt x="294132" y="209359"/>
                </a:lnTo>
                <a:lnTo>
                  <a:pt x="280368" y="236196"/>
                </a:lnTo>
                <a:lnTo>
                  <a:pt x="266774" y="252984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651"/>
                </a:lnTo>
                <a:lnTo>
                  <a:pt x="190500" y="58102"/>
                </a:lnTo>
                <a:lnTo>
                  <a:pt x="171735" y="52268"/>
                </a:lnTo>
                <a:lnTo>
                  <a:pt x="152400" y="50292"/>
                </a:lnTo>
                <a:lnTo>
                  <a:pt x="254508" y="50292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EF5EA7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10077797" y="4220787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5631" y="293560"/>
                </a:lnTo>
                <a:lnTo>
                  <a:pt x="45720" y="260603"/>
                </a:lnTo>
                <a:lnTo>
                  <a:pt x="11430" y="209359"/>
                </a:lnTo>
                <a:lnTo>
                  <a:pt x="0" y="152400"/>
                </a:lnTo>
                <a:lnTo>
                  <a:pt x="2857" y="123063"/>
                </a:lnTo>
                <a:lnTo>
                  <a:pt x="25717" y="68389"/>
                </a:lnTo>
                <a:lnTo>
                  <a:pt x="69246" y="25074"/>
                </a:lnTo>
                <a:lnTo>
                  <a:pt x="123729" y="2833"/>
                </a:lnTo>
                <a:lnTo>
                  <a:pt x="152400" y="0"/>
                </a:lnTo>
                <a:lnTo>
                  <a:pt x="181951" y="2833"/>
                </a:lnTo>
                <a:lnTo>
                  <a:pt x="210502" y="11239"/>
                </a:lnTo>
                <a:lnTo>
                  <a:pt x="237053" y="25074"/>
                </a:lnTo>
                <a:lnTo>
                  <a:pt x="260604" y="44196"/>
                </a:lnTo>
                <a:lnTo>
                  <a:pt x="254508" y="50292"/>
                </a:lnTo>
                <a:lnTo>
                  <a:pt x="152400" y="50292"/>
                </a:lnTo>
                <a:lnTo>
                  <a:pt x="133064" y="52268"/>
                </a:lnTo>
                <a:lnTo>
                  <a:pt x="96678" y="67651"/>
                </a:lnTo>
                <a:lnTo>
                  <a:pt x="67889" y="96678"/>
                </a:lnTo>
                <a:lnTo>
                  <a:pt x="53554" y="133064"/>
                </a:lnTo>
                <a:lnTo>
                  <a:pt x="51816" y="152400"/>
                </a:lnTo>
                <a:lnTo>
                  <a:pt x="53554" y="171735"/>
                </a:lnTo>
                <a:lnTo>
                  <a:pt x="67889" y="208121"/>
                </a:lnTo>
                <a:lnTo>
                  <a:pt x="96678" y="236910"/>
                </a:lnTo>
                <a:lnTo>
                  <a:pt x="133064" y="251245"/>
                </a:lnTo>
                <a:lnTo>
                  <a:pt x="152400" y="252984"/>
                </a:lnTo>
                <a:lnTo>
                  <a:pt x="266774" y="252984"/>
                </a:lnTo>
                <a:lnTo>
                  <a:pt x="260604" y="260603"/>
                </a:lnTo>
                <a:lnTo>
                  <a:pt x="237053" y="279725"/>
                </a:lnTo>
                <a:lnTo>
                  <a:pt x="210502" y="293560"/>
                </a:lnTo>
                <a:lnTo>
                  <a:pt x="181951" y="301966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6774" y="252984"/>
                </a:moveTo>
                <a:lnTo>
                  <a:pt x="152400" y="252984"/>
                </a:lnTo>
                <a:lnTo>
                  <a:pt x="171735" y="251245"/>
                </a:lnTo>
                <a:lnTo>
                  <a:pt x="190500" y="245935"/>
                </a:lnTo>
                <a:lnTo>
                  <a:pt x="224028" y="224027"/>
                </a:lnTo>
                <a:lnTo>
                  <a:pt x="247269" y="190500"/>
                </a:lnTo>
                <a:lnTo>
                  <a:pt x="254508" y="152400"/>
                </a:lnTo>
                <a:lnTo>
                  <a:pt x="252745" y="133064"/>
                </a:lnTo>
                <a:lnTo>
                  <a:pt x="247269" y="114300"/>
                </a:lnTo>
                <a:lnTo>
                  <a:pt x="237791" y="96678"/>
                </a:lnTo>
                <a:lnTo>
                  <a:pt x="224028" y="80772"/>
                </a:lnTo>
                <a:lnTo>
                  <a:pt x="260604" y="44196"/>
                </a:lnTo>
                <a:lnTo>
                  <a:pt x="280368" y="68389"/>
                </a:lnTo>
                <a:lnTo>
                  <a:pt x="294132" y="94869"/>
                </a:lnTo>
                <a:lnTo>
                  <a:pt x="302180" y="123063"/>
                </a:lnTo>
                <a:lnTo>
                  <a:pt x="304800" y="152400"/>
                </a:lnTo>
                <a:lnTo>
                  <a:pt x="302180" y="181094"/>
                </a:lnTo>
                <a:lnTo>
                  <a:pt x="294132" y="209359"/>
                </a:lnTo>
                <a:lnTo>
                  <a:pt x="280368" y="236196"/>
                </a:lnTo>
                <a:lnTo>
                  <a:pt x="266774" y="252984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651"/>
                </a:lnTo>
                <a:lnTo>
                  <a:pt x="190500" y="58102"/>
                </a:lnTo>
                <a:lnTo>
                  <a:pt x="171735" y="52268"/>
                </a:lnTo>
                <a:lnTo>
                  <a:pt x="152400" y="50292"/>
                </a:lnTo>
                <a:lnTo>
                  <a:pt x="254508" y="50292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EF5EA7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10077797" y="4419254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5631" y="294703"/>
                </a:lnTo>
                <a:lnTo>
                  <a:pt x="45720" y="260603"/>
                </a:lnTo>
                <a:lnTo>
                  <a:pt x="11430" y="210502"/>
                </a:lnTo>
                <a:lnTo>
                  <a:pt x="0" y="152400"/>
                </a:lnTo>
                <a:lnTo>
                  <a:pt x="2857" y="123729"/>
                </a:lnTo>
                <a:lnTo>
                  <a:pt x="25717" y="69246"/>
                </a:lnTo>
                <a:lnTo>
                  <a:pt x="69246" y="25717"/>
                </a:lnTo>
                <a:lnTo>
                  <a:pt x="123729" y="2857"/>
                </a:lnTo>
                <a:lnTo>
                  <a:pt x="152400" y="0"/>
                </a:lnTo>
                <a:lnTo>
                  <a:pt x="181951" y="2857"/>
                </a:lnTo>
                <a:lnTo>
                  <a:pt x="210502" y="11430"/>
                </a:lnTo>
                <a:lnTo>
                  <a:pt x="237053" y="25717"/>
                </a:lnTo>
                <a:lnTo>
                  <a:pt x="260604" y="45720"/>
                </a:lnTo>
                <a:lnTo>
                  <a:pt x="254508" y="51816"/>
                </a:lnTo>
                <a:lnTo>
                  <a:pt x="152400" y="51816"/>
                </a:lnTo>
                <a:lnTo>
                  <a:pt x="133064" y="53554"/>
                </a:lnTo>
                <a:lnTo>
                  <a:pt x="96678" y="67889"/>
                </a:lnTo>
                <a:lnTo>
                  <a:pt x="67889" y="96678"/>
                </a:lnTo>
                <a:lnTo>
                  <a:pt x="53554" y="133064"/>
                </a:lnTo>
                <a:lnTo>
                  <a:pt x="51816" y="152400"/>
                </a:lnTo>
                <a:lnTo>
                  <a:pt x="53554" y="172616"/>
                </a:lnTo>
                <a:lnTo>
                  <a:pt x="67889" y="209621"/>
                </a:lnTo>
                <a:lnTo>
                  <a:pt x="96678" y="238434"/>
                </a:lnTo>
                <a:lnTo>
                  <a:pt x="133064" y="252769"/>
                </a:lnTo>
                <a:lnTo>
                  <a:pt x="152400" y="254508"/>
                </a:lnTo>
                <a:lnTo>
                  <a:pt x="265719" y="254508"/>
                </a:lnTo>
                <a:lnTo>
                  <a:pt x="260604" y="260603"/>
                </a:lnTo>
                <a:lnTo>
                  <a:pt x="237053" y="280582"/>
                </a:lnTo>
                <a:lnTo>
                  <a:pt x="210502" y="294703"/>
                </a:lnTo>
                <a:lnTo>
                  <a:pt x="181951" y="302823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5719" y="254508"/>
                </a:moveTo>
                <a:lnTo>
                  <a:pt x="152400" y="254508"/>
                </a:lnTo>
                <a:lnTo>
                  <a:pt x="171735" y="252769"/>
                </a:lnTo>
                <a:lnTo>
                  <a:pt x="190500" y="247459"/>
                </a:lnTo>
                <a:lnTo>
                  <a:pt x="224028" y="225551"/>
                </a:lnTo>
                <a:lnTo>
                  <a:pt x="247269" y="191833"/>
                </a:lnTo>
                <a:lnTo>
                  <a:pt x="254508" y="152400"/>
                </a:lnTo>
                <a:lnTo>
                  <a:pt x="252745" y="133064"/>
                </a:lnTo>
                <a:lnTo>
                  <a:pt x="247269" y="114300"/>
                </a:lnTo>
                <a:lnTo>
                  <a:pt x="237791" y="96678"/>
                </a:lnTo>
                <a:lnTo>
                  <a:pt x="224028" y="80772"/>
                </a:lnTo>
                <a:lnTo>
                  <a:pt x="242316" y="64008"/>
                </a:lnTo>
                <a:lnTo>
                  <a:pt x="280368" y="69246"/>
                </a:lnTo>
                <a:lnTo>
                  <a:pt x="302180" y="123729"/>
                </a:lnTo>
                <a:lnTo>
                  <a:pt x="304800" y="152400"/>
                </a:lnTo>
                <a:lnTo>
                  <a:pt x="302180" y="181951"/>
                </a:lnTo>
                <a:lnTo>
                  <a:pt x="294132" y="210502"/>
                </a:lnTo>
                <a:lnTo>
                  <a:pt x="280368" y="237053"/>
                </a:lnTo>
                <a:lnTo>
                  <a:pt x="265719" y="254508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889"/>
                </a:lnTo>
                <a:lnTo>
                  <a:pt x="190500" y="58864"/>
                </a:lnTo>
                <a:lnTo>
                  <a:pt x="171735" y="53554"/>
                </a:lnTo>
                <a:lnTo>
                  <a:pt x="152400" y="51816"/>
                </a:lnTo>
                <a:lnTo>
                  <a:pt x="254508" y="51816"/>
                </a:lnTo>
                <a:lnTo>
                  <a:pt x="242316" y="64008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10077797" y="3311582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5631" y="293560"/>
                </a:lnTo>
                <a:lnTo>
                  <a:pt x="45720" y="260603"/>
                </a:lnTo>
                <a:lnTo>
                  <a:pt x="11430" y="209359"/>
                </a:lnTo>
                <a:lnTo>
                  <a:pt x="0" y="152400"/>
                </a:lnTo>
                <a:lnTo>
                  <a:pt x="2857" y="123063"/>
                </a:lnTo>
                <a:lnTo>
                  <a:pt x="25717" y="68389"/>
                </a:lnTo>
                <a:lnTo>
                  <a:pt x="69246" y="25074"/>
                </a:lnTo>
                <a:lnTo>
                  <a:pt x="123729" y="2833"/>
                </a:lnTo>
                <a:lnTo>
                  <a:pt x="152400" y="0"/>
                </a:lnTo>
                <a:lnTo>
                  <a:pt x="181951" y="2833"/>
                </a:lnTo>
                <a:lnTo>
                  <a:pt x="210502" y="11239"/>
                </a:lnTo>
                <a:lnTo>
                  <a:pt x="237053" y="25074"/>
                </a:lnTo>
                <a:lnTo>
                  <a:pt x="260604" y="44196"/>
                </a:lnTo>
                <a:lnTo>
                  <a:pt x="254508" y="50292"/>
                </a:lnTo>
                <a:lnTo>
                  <a:pt x="152400" y="50292"/>
                </a:lnTo>
                <a:lnTo>
                  <a:pt x="133064" y="52268"/>
                </a:lnTo>
                <a:lnTo>
                  <a:pt x="96678" y="67651"/>
                </a:lnTo>
                <a:lnTo>
                  <a:pt x="67889" y="96678"/>
                </a:lnTo>
                <a:lnTo>
                  <a:pt x="53554" y="133064"/>
                </a:lnTo>
                <a:lnTo>
                  <a:pt x="51816" y="152400"/>
                </a:lnTo>
                <a:lnTo>
                  <a:pt x="53554" y="171735"/>
                </a:lnTo>
                <a:lnTo>
                  <a:pt x="67889" y="208121"/>
                </a:lnTo>
                <a:lnTo>
                  <a:pt x="96678" y="236910"/>
                </a:lnTo>
                <a:lnTo>
                  <a:pt x="133064" y="251245"/>
                </a:lnTo>
                <a:lnTo>
                  <a:pt x="152400" y="252984"/>
                </a:lnTo>
                <a:lnTo>
                  <a:pt x="266774" y="252984"/>
                </a:lnTo>
                <a:lnTo>
                  <a:pt x="260604" y="260603"/>
                </a:lnTo>
                <a:lnTo>
                  <a:pt x="237053" y="279725"/>
                </a:lnTo>
                <a:lnTo>
                  <a:pt x="210502" y="293560"/>
                </a:lnTo>
                <a:lnTo>
                  <a:pt x="181951" y="301966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6774" y="252984"/>
                </a:moveTo>
                <a:lnTo>
                  <a:pt x="152400" y="252984"/>
                </a:lnTo>
                <a:lnTo>
                  <a:pt x="171735" y="251245"/>
                </a:lnTo>
                <a:lnTo>
                  <a:pt x="190500" y="245935"/>
                </a:lnTo>
                <a:lnTo>
                  <a:pt x="224028" y="224027"/>
                </a:lnTo>
                <a:lnTo>
                  <a:pt x="247269" y="190500"/>
                </a:lnTo>
                <a:lnTo>
                  <a:pt x="254508" y="152400"/>
                </a:lnTo>
                <a:lnTo>
                  <a:pt x="252745" y="133064"/>
                </a:lnTo>
                <a:lnTo>
                  <a:pt x="247269" y="114300"/>
                </a:lnTo>
                <a:lnTo>
                  <a:pt x="237791" y="96678"/>
                </a:lnTo>
                <a:lnTo>
                  <a:pt x="224028" y="80772"/>
                </a:lnTo>
                <a:lnTo>
                  <a:pt x="260604" y="44196"/>
                </a:lnTo>
                <a:lnTo>
                  <a:pt x="280368" y="68389"/>
                </a:lnTo>
                <a:lnTo>
                  <a:pt x="294132" y="94869"/>
                </a:lnTo>
                <a:lnTo>
                  <a:pt x="302180" y="123063"/>
                </a:lnTo>
                <a:lnTo>
                  <a:pt x="304800" y="152400"/>
                </a:lnTo>
                <a:lnTo>
                  <a:pt x="302180" y="181094"/>
                </a:lnTo>
                <a:lnTo>
                  <a:pt x="294132" y="209359"/>
                </a:lnTo>
                <a:lnTo>
                  <a:pt x="280368" y="236196"/>
                </a:lnTo>
                <a:lnTo>
                  <a:pt x="266774" y="252984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651"/>
                </a:lnTo>
                <a:lnTo>
                  <a:pt x="190500" y="58102"/>
                </a:lnTo>
                <a:lnTo>
                  <a:pt x="171735" y="52268"/>
                </a:lnTo>
                <a:lnTo>
                  <a:pt x="152400" y="50292"/>
                </a:lnTo>
                <a:lnTo>
                  <a:pt x="254508" y="50292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10087148" y="2228849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4297" y="293560"/>
                </a:lnTo>
                <a:lnTo>
                  <a:pt x="44196" y="260603"/>
                </a:lnTo>
                <a:lnTo>
                  <a:pt x="10668" y="209931"/>
                </a:lnTo>
                <a:lnTo>
                  <a:pt x="0" y="152400"/>
                </a:lnTo>
                <a:lnTo>
                  <a:pt x="2619" y="123705"/>
                </a:lnTo>
                <a:lnTo>
                  <a:pt x="24431" y="68603"/>
                </a:lnTo>
                <a:lnTo>
                  <a:pt x="67746" y="25074"/>
                </a:lnTo>
                <a:lnTo>
                  <a:pt x="122848" y="2833"/>
                </a:lnTo>
                <a:lnTo>
                  <a:pt x="152400" y="0"/>
                </a:lnTo>
                <a:lnTo>
                  <a:pt x="181070" y="2833"/>
                </a:lnTo>
                <a:lnTo>
                  <a:pt x="209169" y="11239"/>
                </a:lnTo>
                <a:lnTo>
                  <a:pt x="235553" y="25074"/>
                </a:lnTo>
                <a:lnTo>
                  <a:pt x="259080" y="44196"/>
                </a:lnTo>
                <a:lnTo>
                  <a:pt x="253492" y="50292"/>
                </a:lnTo>
                <a:lnTo>
                  <a:pt x="152400" y="50292"/>
                </a:lnTo>
                <a:lnTo>
                  <a:pt x="133064" y="52911"/>
                </a:lnTo>
                <a:lnTo>
                  <a:pt x="96678" y="67865"/>
                </a:lnTo>
                <a:lnTo>
                  <a:pt x="67008" y="96678"/>
                </a:lnTo>
                <a:lnTo>
                  <a:pt x="52054" y="133064"/>
                </a:lnTo>
                <a:lnTo>
                  <a:pt x="50292" y="152400"/>
                </a:lnTo>
                <a:lnTo>
                  <a:pt x="52054" y="171735"/>
                </a:lnTo>
                <a:lnTo>
                  <a:pt x="67008" y="208121"/>
                </a:lnTo>
                <a:lnTo>
                  <a:pt x="96678" y="237148"/>
                </a:lnTo>
                <a:lnTo>
                  <a:pt x="133064" y="252531"/>
                </a:lnTo>
                <a:lnTo>
                  <a:pt x="152400" y="254508"/>
                </a:lnTo>
                <a:lnTo>
                  <a:pt x="264120" y="254508"/>
                </a:lnTo>
                <a:lnTo>
                  <a:pt x="259080" y="260603"/>
                </a:lnTo>
                <a:lnTo>
                  <a:pt x="235553" y="279725"/>
                </a:lnTo>
                <a:lnTo>
                  <a:pt x="209169" y="293560"/>
                </a:lnTo>
                <a:lnTo>
                  <a:pt x="181070" y="301966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4120" y="254508"/>
                </a:moveTo>
                <a:lnTo>
                  <a:pt x="152400" y="254508"/>
                </a:lnTo>
                <a:lnTo>
                  <a:pt x="171735" y="252531"/>
                </a:lnTo>
                <a:lnTo>
                  <a:pt x="190500" y="246697"/>
                </a:lnTo>
                <a:lnTo>
                  <a:pt x="224028" y="224027"/>
                </a:lnTo>
                <a:lnTo>
                  <a:pt x="245935" y="190500"/>
                </a:lnTo>
                <a:lnTo>
                  <a:pt x="252984" y="152400"/>
                </a:lnTo>
                <a:lnTo>
                  <a:pt x="251245" y="133064"/>
                </a:lnTo>
                <a:lnTo>
                  <a:pt x="245935" y="114300"/>
                </a:lnTo>
                <a:lnTo>
                  <a:pt x="236910" y="96678"/>
                </a:lnTo>
                <a:lnTo>
                  <a:pt x="224028" y="80772"/>
                </a:lnTo>
                <a:lnTo>
                  <a:pt x="242316" y="62484"/>
                </a:lnTo>
                <a:lnTo>
                  <a:pt x="293370" y="95440"/>
                </a:lnTo>
                <a:lnTo>
                  <a:pt x="304800" y="152400"/>
                </a:lnTo>
                <a:lnTo>
                  <a:pt x="301942" y="181737"/>
                </a:lnTo>
                <a:lnTo>
                  <a:pt x="293370" y="209931"/>
                </a:lnTo>
                <a:lnTo>
                  <a:pt x="279082" y="236410"/>
                </a:lnTo>
                <a:lnTo>
                  <a:pt x="264120" y="254508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865"/>
                </a:lnTo>
                <a:lnTo>
                  <a:pt x="190500" y="58674"/>
                </a:lnTo>
                <a:lnTo>
                  <a:pt x="171735" y="52911"/>
                </a:lnTo>
                <a:lnTo>
                  <a:pt x="152400" y="50292"/>
                </a:lnTo>
                <a:lnTo>
                  <a:pt x="253492" y="50292"/>
                </a:lnTo>
                <a:lnTo>
                  <a:pt x="242316" y="62484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EF5EA7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10077797" y="4774623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5631" y="293560"/>
                </a:lnTo>
                <a:lnTo>
                  <a:pt x="45720" y="260603"/>
                </a:lnTo>
                <a:lnTo>
                  <a:pt x="11430" y="209931"/>
                </a:lnTo>
                <a:lnTo>
                  <a:pt x="0" y="152400"/>
                </a:lnTo>
                <a:lnTo>
                  <a:pt x="2857" y="123705"/>
                </a:lnTo>
                <a:lnTo>
                  <a:pt x="25717" y="68603"/>
                </a:lnTo>
                <a:lnTo>
                  <a:pt x="69246" y="25074"/>
                </a:lnTo>
                <a:lnTo>
                  <a:pt x="123729" y="2833"/>
                </a:lnTo>
                <a:lnTo>
                  <a:pt x="152400" y="0"/>
                </a:lnTo>
                <a:lnTo>
                  <a:pt x="181951" y="2833"/>
                </a:lnTo>
                <a:lnTo>
                  <a:pt x="210502" y="11239"/>
                </a:lnTo>
                <a:lnTo>
                  <a:pt x="237053" y="25074"/>
                </a:lnTo>
                <a:lnTo>
                  <a:pt x="260604" y="44196"/>
                </a:lnTo>
                <a:lnTo>
                  <a:pt x="254508" y="50292"/>
                </a:lnTo>
                <a:lnTo>
                  <a:pt x="152400" y="50292"/>
                </a:lnTo>
                <a:lnTo>
                  <a:pt x="133064" y="52911"/>
                </a:lnTo>
                <a:lnTo>
                  <a:pt x="96678" y="67865"/>
                </a:lnTo>
                <a:lnTo>
                  <a:pt x="67889" y="96678"/>
                </a:lnTo>
                <a:lnTo>
                  <a:pt x="53554" y="133064"/>
                </a:lnTo>
                <a:lnTo>
                  <a:pt x="51816" y="152400"/>
                </a:lnTo>
                <a:lnTo>
                  <a:pt x="53554" y="171735"/>
                </a:lnTo>
                <a:lnTo>
                  <a:pt x="67889" y="208121"/>
                </a:lnTo>
                <a:lnTo>
                  <a:pt x="96678" y="237148"/>
                </a:lnTo>
                <a:lnTo>
                  <a:pt x="133064" y="252531"/>
                </a:lnTo>
                <a:lnTo>
                  <a:pt x="152400" y="254508"/>
                </a:lnTo>
                <a:lnTo>
                  <a:pt x="265584" y="254508"/>
                </a:lnTo>
                <a:lnTo>
                  <a:pt x="260604" y="260603"/>
                </a:lnTo>
                <a:lnTo>
                  <a:pt x="237053" y="279725"/>
                </a:lnTo>
                <a:lnTo>
                  <a:pt x="210502" y="293560"/>
                </a:lnTo>
                <a:lnTo>
                  <a:pt x="181951" y="301966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5584" y="254508"/>
                </a:moveTo>
                <a:lnTo>
                  <a:pt x="152400" y="254508"/>
                </a:lnTo>
                <a:lnTo>
                  <a:pt x="171735" y="252531"/>
                </a:lnTo>
                <a:lnTo>
                  <a:pt x="190500" y="246697"/>
                </a:lnTo>
                <a:lnTo>
                  <a:pt x="224028" y="224027"/>
                </a:lnTo>
                <a:lnTo>
                  <a:pt x="247269" y="190500"/>
                </a:lnTo>
                <a:lnTo>
                  <a:pt x="254508" y="152400"/>
                </a:lnTo>
                <a:lnTo>
                  <a:pt x="252745" y="133064"/>
                </a:lnTo>
                <a:lnTo>
                  <a:pt x="247269" y="114300"/>
                </a:lnTo>
                <a:lnTo>
                  <a:pt x="237791" y="96678"/>
                </a:lnTo>
                <a:lnTo>
                  <a:pt x="224028" y="80772"/>
                </a:lnTo>
                <a:lnTo>
                  <a:pt x="260604" y="44196"/>
                </a:lnTo>
                <a:lnTo>
                  <a:pt x="280368" y="68603"/>
                </a:lnTo>
                <a:lnTo>
                  <a:pt x="294132" y="95440"/>
                </a:lnTo>
                <a:lnTo>
                  <a:pt x="302180" y="123705"/>
                </a:lnTo>
                <a:lnTo>
                  <a:pt x="304800" y="152400"/>
                </a:lnTo>
                <a:lnTo>
                  <a:pt x="302180" y="181737"/>
                </a:lnTo>
                <a:lnTo>
                  <a:pt x="294132" y="209931"/>
                </a:lnTo>
                <a:lnTo>
                  <a:pt x="280368" y="236410"/>
                </a:lnTo>
                <a:lnTo>
                  <a:pt x="265584" y="254508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865"/>
                </a:lnTo>
                <a:lnTo>
                  <a:pt x="190500" y="58674"/>
                </a:lnTo>
                <a:lnTo>
                  <a:pt x="171735" y="52911"/>
                </a:lnTo>
                <a:lnTo>
                  <a:pt x="152400" y="50292"/>
                </a:lnTo>
                <a:lnTo>
                  <a:pt x="254508" y="50292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10077797" y="4592782"/>
            <a:ext cx="207818" cy="20781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lnTo>
                  <a:pt x="95631" y="293560"/>
                </a:lnTo>
                <a:lnTo>
                  <a:pt x="45720" y="260603"/>
                </a:lnTo>
                <a:lnTo>
                  <a:pt x="11430" y="209931"/>
                </a:lnTo>
                <a:lnTo>
                  <a:pt x="0" y="152400"/>
                </a:lnTo>
                <a:lnTo>
                  <a:pt x="2857" y="123705"/>
                </a:lnTo>
                <a:lnTo>
                  <a:pt x="25717" y="68603"/>
                </a:lnTo>
                <a:lnTo>
                  <a:pt x="69246" y="25074"/>
                </a:lnTo>
                <a:lnTo>
                  <a:pt x="123729" y="2833"/>
                </a:lnTo>
                <a:lnTo>
                  <a:pt x="152400" y="0"/>
                </a:lnTo>
                <a:lnTo>
                  <a:pt x="181951" y="2833"/>
                </a:lnTo>
                <a:lnTo>
                  <a:pt x="210502" y="11239"/>
                </a:lnTo>
                <a:lnTo>
                  <a:pt x="237053" y="25074"/>
                </a:lnTo>
                <a:lnTo>
                  <a:pt x="260604" y="44196"/>
                </a:lnTo>
                <a:lnTo>
                  <a:pt x="254508" y="50292"/>
                </a:lnTo>
                <a:lnTo>
                  <a:pt x="152400" y="50292"/>
                </a:lnTo>
                <a:lnTo>
                  <a:pt x="133064" y="52911"/>
                </a:lnTo>
                <a:lnTo>
                  <a:pt x="96678" y="67865"/>
                </a:lnTo>
                <a:lnTo>
                  <a:pt x="67889" y="96678"/>
                </a:lnTo>
                <a:lnTo>
                  <a:pt x="53554" y="133064"/>
                </a:lnTo>
                <a:lnTo>
                  <a:pt x="51816" y="152400"/>
                </a:lnTo>
                <a:lnTo>
                  <a:pt x="53554" y="171735"/>
                </a:lnTo>
                <a:lnTo>
                  <a:pt x="67889" y="208121"/>
                </a:lnTo>
                <a:lnTo>
                  <a:pt x="96678" y="237148"/>
                </a:lnTo>
                <a:lnTo>
                  <a:pt x="133064" y="252531"/>
                </a:lnTo>
                <a:lnTo>
                  <a:pt x="152400" y="254508"/>
                </a:lnTo>
                <a:lnTo>
                  <a:pt x="265584" y="254508"/>
                </a:lnTo>
                <a:lnTo>
                  <a:pt x="260604" y="260603"/>
                </a:lnTo>
                <a:lnTo>
                  <a:pt x="237053" y="279725"/>
                </a:lnTo>
                <a:lnTo>
                  <a:pt x="210502" y="293560"/>
                </a:lnTo>
                <a:lnTo>
                  <a:pt x="181951" y="301966"/>
                </a:lnTo>
                <a:lnTo>
                  <a:pt x="152400" y="304800"/>
                </a:lnTo>
                <a:close/>
              </a:path>
              <a:path w="304800" h="304800">
                <a:moveTo>
                  <a:pt x="265584" y="254508"/>
                </a:moveTo>
                <a:lnTo>
                  <a:pt x="152400" y="254508"/>
                </a:lnTo>
                <a:lnTo>
                  <a:pt x="171735" y="252531"/>
                </a:lnTo>
                <a:lnTo>
                  <a:pt x="190500" y="246697"/>
                </a:lnTo>
                <a:lnTo>
                  <a:pt x="224028" y="224027"/>
                </a:lnTo>
                <a:lnTo>
                  <a:pt x="247269" y="190500"/>
                </a:lnTo>
                <a:lnTo>
                  <a:pt x="254508" y="152400"/>
                </a:lnTo>
                <a:lnTo>
                  <a:pt x="252745" y="133064"/>
                </a:lnTo>
                <a:lnTo>
                  <a:pt x="247269" y="114300"/>
                </a:lnTo>
                <a:lnTo>
                  <a:pt x="237791" y="96678"/>
                </a:lnTo>
                <a:lnTo>
                  <a:pt x="224028" y="80772"/>
                </a:lnTo>
                <a:lnTo>
                  <a:pt x="260604" y="44196"/>
                </a:lnTo>
                <a:lnTo>
                  <a:pt x="280368" y="68603"/>
                </a:lnTo>
                <a:lnTo>
                  <a:pt x="294132" y="95440"/>
                </a:lnTo>
                <a:lnTo>
                  <a:pt x="302180" y="123705"/>
                </a:lnTo>
                <a:lnTo>
                  <a:pt x="304800" y="152400"/>
                </a:lnTo>
                <a:lnTo>
                  <a:pt x="302180" y="181737"/>
                </a:lnTo>
                <a:lnTo>
                  <a:pt x="294132" y="209931"/>
                </a:lnTo>
                <a:lnTo>
                  <a:pt x="280368" y="236410"/>
                </a:lnTo>
                <a:lnTo>
                  <a:pt x="265584" y="254508"/>
                </a:lnTo>
                <a:close/>
              </a:path>
              <a:path w="304800" h="304800">
                <a:moveTo>
                  <a:pt x="224028" y="80772"/>
                </a:moveTo>
                <a:lnTo>
                  <a:pt x="208121" y="67865"/>
                </a:lnTo>
                <a:lnTo>
                  <a:pt x="190500" y="58674"/>
                </a:lnTo>
                <a:lnTo>
                  <a:pt x="171735" y="52911"/>
                </a:lnTo>
                <a:lnTo>
                  <a:pt x="152400" y="50292"/>
                </a:lnTo>
                <a:lnTo>
                  <a:pt x="254508" y="50292"/>
                </a:lnTo>
                <a:lnTo>
                  <a:pt x="224028" y="80772"/>
                </a:lnTo>
                <a:close/>
              </a:path>
            </a:pathLst>
          </a:custGeom>
          <a:solidFill>
            <a:srgbClr val="EF5EA7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07680" y="2612274"/>
            <a:ext cx="868680" cy="8676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8099367" y="2603788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8108200" y="2621972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8099367" y="3478790"/>
            <a:ext cx="883227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2412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8108720" y="2608551"/>
            <a:ext cx="874135" cy="0"/>
          </a:xfrm>
          <a:custGeom>
            <a:avLst/>
            <a:gdLst/>
            <a:ahLst/>
            <a:cxnLst/>
            <a:rect l="l" t="t" r="r" b="b"/>
            <a:pathLst>
              <a:path w="1282065">
                <a:moveTo>
                  <a:pt x="0" y="0"/>
                </a:moveTo>
                <a:lnTo>
                  <a:pt x="1281684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8108719" y="2613313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8117032" y="2617643"/>
            <a:ext cx="865909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694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8974282" y="2621972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8184573" y="2708910"/>
            <a:ext cx="867640" cy="867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8176259" y="2700423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70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8185092" y="2718607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8176259" y="3575425"/>
            <a:ext cx="883227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24129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8184573" y="2705187"/>
            <a:ext cx="875001" cy="0"/>
          </a:xfrm>
          <a:custGeom>
            <a:avLst/>
            <a:gdLst/>
            <a:ahLst/>
            <a:cxnLst/>
            <a:rect l="l" t="t" r="r" b="b"/>
            <a:pathLst>
              <a:path w="1283334">
                <a:moveTo>
                  <a:pt x="0" y="0"/>
                </a:moveTo>
                <a:lnTo>
                  <a:pt x="1283208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8184573" y="2709948"/>
            <a:ext cx="9525" cy="8659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0" y="0"/>
                </a:moveTo>
                <a:lnTo>
                  <a:pt x="13716" y="0"/>
                </a:lnTo>
                <a:lnTo>
                  <a:pt x="1371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8193924" y="2714278"/>
            <a:ext cx="865909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694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9050654" y="2718607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8270817" y="2795155"/>
            <a:ext cx="868680" cy="868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8262505" y="2787535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8271337" y="2804853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8262505" y="3662103"/>
            <a:ext cx="883227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8271857" y="2791864"/>
            <a:ext cx="874135" cy="0"/>
          </a:xfrm>
          <a:custGeom>
            <a:avLst/>
            <a:gdLst/>
            <a:ahLst/>
            <a:cxnLst/>
            <a:rect l="l" t="t" r="r" b="b"/>
            <a:pathLst>
              <a:path w="1282065">
                <a:moveTo>
                  <a:pt x="0" y="0"/>
                </a:moveTo>
                <a:lnTo>
                  <a:pt x="1281684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8271856" y="2796194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8280169" y="2800523"/>
            <a:ext cx="865909" cy="0"/>
          </a:xfrm>
          <a:custGeom>
            <a:avLst/>
            <a:gdLst/>
            <a:ahLst/>
            <a:cxnLst/>
            <a:rect l="l" t="t" r="r" b="b"/>
            <a:pathLst>
              <a:path w="1270000">
                <a:moveTo>
                  <a:pt x="0" y="0"/>
                </a:moveTo>
                <a:lnTo>
                  <a:pt x="1269492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9137419" y="2804853"/>
            <a:ext cx="0" cy="848591"/>
          </a:xfrm>
          <a:custGeom>
            <a:avLst/>
            <a:gdLst/>
            <a:ahLst/>
            <a:cxnLst/>
            <a:rect l="l" t="t" r="r" b="b"/>
            <a:pathLst>
              <a:path h="1244600">
                <a:moveTo>
                  <a:pt x="0" y="0"/>
                </a:moveTo>
                <a:lnTo>
                  <a:pt x="0" y="124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6" name="object 26"/>
          <p:cNvSpPr/>
          <p:nvPr/>
        </p:nvSpPr>
        <p:spPr>
          <a:xfrm>
            <a:off x="8358100" y="2882438"/>
            <a:ext cx="867641" cy="8676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7" name="object 27"/>
          <p:cNvSpPr/>
          <p:nvPr/>
        </p:nvSpPr>
        <p:spPr>
          <a:xfrm>
            <a:off x="8349788" y="2873779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70">
                <a:moveTo>
                  <a:pt x="0" y="0"/>
                </a:moveTo>
                <a:lnTo>
                  <a:pt x="12192" y="0"/>
                </a:lnTo>
                <a:lnTo>
                  <a:pt x="12192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8" name="object 28"/>
          <p:cNvSpPr/>
          <p:nvPr/>
        </p:nvSpPr>
        <p:spPr>
          <a:xfrm>
            <a:off x="8358100" y="2891963"/>
            <a:ext cx="0" cy="847725"/>
          </a:xfrm>
          <a:custGeom>
            <a:avLst/>
            <a:gdLst/>
            <a:ahLst/>
            <a:cxnLst/>
            <a:rect l="l" t="t" r="r" b="b"/>
            <a:pathLst>
              <a:path h="1243329">
                <a:moveTo>
                  <a:pt x="0" y="0"/>
                </a:moveTo>
                <a:lnTo>
                  <a:pt x="0" y="1243329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9" name="object 29"/>
          <p:cNvSpPr/>
          <p:nvPr/>
        </p:nvSpPr>
        <p:spPr>
          <a:xfrm>
            <a:off x="8349788" y="3748347"/>
            <a:ext cx="883227" cy="0"/>
          </a:xfrm>
          <a:custGeom>
            <a:avLst/>
            <a:gdLst/>
            <a:ahLst/>
            <a:cxnLst/>
            <a:rect l="l" t="t" r="r" b="b"/>
            <a:pathLst>
              <a:path w="129540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0" name="object 30"/>
          <p:cNvSpPr/>
          <p:nvPr/>
        </p:nvSpPr>
        <p:spPr>
          <a:xfrm>
            <a:off x="8358101" y="2878109"/>
            <a:ext cx="875001" cy="0"/>
          </a:xfrm>
          <a:custGeom>
            <a:avLst/>
            <a:gdLst/>
            <a:ahLst/>
            <a:cxnLst/>
            <a:rect l="l" t="t" r="r" b="b"/>
            <a:pathLst>
              <a:path w="1283334">
                <a:moveTo>
                  <a:pt x="0" y="0"/>
                </a:moveTo>
                <a:lnTo>
                  <a:pt x="1283208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1" name="object 31"/>
          <p:cNvSpPr/>
          <p:nvPr/>
        </p:nvSpPr>
        <p:spPr>
          <a:xfrm>
            <a:off x="8358100" y="2882438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2" name="object 32"/>
          <p:cNvSpPr/>
          <p:nvPr/>
        </p:nvSpPr>
        <p:spPr>
          <a:xfrm>
            <a:off x="8366413" y="2887200"/>
            <a:ext cx="866775" cy="0"/>
          </a:xfrm>
          <a:custGeom>
            <a:avLst/>
            <a:gdLst/>
            <a:ahLst/>
            <a:cxnLst/>
            <a:rect l="l" t="t" r="r" b="b"/>
            <a:pathLst>
              <a:path w="1271270">
                <a:moveTo>
                  <a:pt x="0" y="0"/>
                </a:moveTo>
                <a:lnTo>
                  <a:pt x="1271016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3" name="object 33"/>
          <p:cNvSpPr/>
          <p:nvPr/>
        </p:nvSpPr>
        <p:spPr>
          <a:xfrm>
            <a:off x="9224183" y="2891963"/>
            <a:ext cx="0" cy="847725"/>
          </a:xfrm>
          <a:custGeom>
            <a:avLst/>
            <a:gdLst/>
            <a:ahLst/>
            <a:cxnLst/>
            <a:rect l="l" t="t" r="r" b="b"/>
            <a:pathLst>
              <a:path h="1243329">
                <a:moveTo>
                  <a:pt x="0" y="0"/>
                </a:moveTo>
                <a:lnTo>
                  <a:pt x="0" y="124332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4" name="object 34"/>
          <p:cNvSpPr/>
          <p:nvPr/>
        </p:nvSpPr>
        <p:spPr>
          <a:xfrm>
            <a:off x="5455920" y="2044931"/>
            <a:ext cx="1734242" cy="1733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5" name="object 35"/>
          <p:cNvSpPr/>
          <p:nvPr/>
        </p:nvSpPr>
        <p:spPr>
          <a:xfrm>
            <a:off x="5447607" y="2036272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70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6" name="object 36"/>
          <p:cNvSpPr/>
          <p:nvPr/>
        </p:nvSpPr>
        <p:spPr>
          <a:xfrm>
            <a:off x="5456439" y="2053590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7" name="object 37"/>
          <p:cNvSpPr/>
          <p:nvPr/>
        </p:nvSpPr>
        <p:spPr>
          <a:xfrm>
            <a:off x="5447607" y="3776749"/>
            <a:ext cx="1750002" cy="0"/>
          </a:xfrm>
          <a:custGeom>
            <a:avLst/>
            <a:gdLst/>
            <a:ahLst/>
            <a:cxnLst/>
            <a:rect l="l" t="t" r="r" b="b"/>
            <a:pathLst>
              <a:path w="2566670">
                <a:moveTo>
                  <a:pt x="0" y="0"/>
                </a:moveTo>
                <a:lnTo>
                  <a:pt x="2566416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8" name="object 38"/>
          <p:cNvSpPr/>
          <p:nvPr/>
        </p:nvSpPr>
        <p:spPr>
          <a:xfrm>
            <a:off x="5456959" y="2040601"/>
            <a:ext cx="1740477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9" name="object 39"/>
          <p:cNvSpPr/>
          <p:nvPr/>
        </p:nvSpPr>
        <p:spPr>
          <a:xfrm>
            <a:off x="5456959" y="2044931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0" name="object 40"/>
          <p:cNvSpPr/>
          <p:nvPr/>
        </p:nvSpPr>
        <p:spPr>
          <a:xfrm>
            <a:off x="5465272" y="2049260"/>
            <a:ext cx="1732251" cy="0"/>
          </a:xfrm>
          <a:custGeom>
            <a:avLst/>
            <a:gdLst/>
            <a:ahLst/>
            <a:cxnLst/>
            <a:rect l="l" t="t" r="r" b="b"/>
            <a:pathLst>
              <a:path w="2540634">
                <a:moveTo>
                  <a:pt x="0" y="0"/>
                </a:moveTo>
                <a:lnTo>
                  <a:pt x="2540508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1" name="object 41"/>
          <p:cNvSpPr/>
          <p:nvPr/>
        </p:nvSpPr>
        <p:spPr>
          <a:xfrm>
            <a:off x="7188603" y="2053590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2" name="object 42"/>
          <p:cNvSpPr/>
          <p:nvPr/>
        </p:nvSpPr>
        <p:spPr>
          <a:xfrm>
            <a:off x="5532813" y="2141566"/>
            <a:ext cx="1733203" cy="17332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3" name="object 43"/>
          <p:cNvSpPr/>
          <p:nvPr/>
        </p:nvSpPr>
        <p:spPr>
          <a:xfrm>
            <a:off x="5524500" y="2132907"/>
            <a:ext cx="8659" cy="17318"/>
          </a:xfrm>
          <a:custGeom>
            <a:avLst/>
            <a:gdLst/>
            <a:ahLst/>
            <a:cxnLst/>
            <a:rect l="l" t="t" r="r" b="b"/>
            <a:pathLst>
              <a:path w="12700" h="25400">
                <a:moveTo>
                  <a:pt x="0" y="0"/>
                </a:moveTo>
                <a:lnTo>
                  <a:pt x="12192" y="0"/>
                </a:lnTo>
                <a:lnTo>
                  <a:pt x="12192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4" name="object 44"/>
          <p:cNvSpPr/>
          <p:nvPr/>
        </p:nvSpPr>
        <p:spPr>
          <a:xfrm>
            <a:off x="5533332" y="2150225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5" name="object 45"/>
          <p:cNvSpPr/>
          <p:nvPr/>
        </p:nvSpPr>
        <p:spPr>
          <a:xfrm>
            <a:off x="5524500" y="3873385"/>
            <a:ext cx="1749136" cy="0"/>
          </a:xfrm>
          <a:custGeom>
            <a:avLst/>
            <a:gdLst/>
            <a:ahLst/>
            <a:cxnLst/>
            <a:rect l="l" t="t" r="r" b="b"/>
            <a:pathLst>
              <a:path w="2565400">
                <a:moveTo>
                  <a:pt x="0" y="0"/>
                </a:moveTo>
                <a:lnTo>
                  <a:pt x="2564892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6" name="object 46"/>
          <p:cNvSpPr/>
          <p:nvPr/>
        </p:nvSpPr>
        <p:spPr>
          <a:xfrm>
            <a:off x="5532813" y="2137237"/>
            <a:ext cx="1740477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7" name="object 47"/>
          <p:cNvSpPr/>
          <p:nvPr/>
        </p:nvSpPr>
        <p:spPr>
          <a:xfrm>
            <a:off x="5532813" y="2141566"/>
            <a:ext cx="9525" cy="8659"/>
          </a:xfrm>
          <a:custGeom>
            <a:avLst/>
            <a:gdLst/>
            <a:ahLst/>
            <a:cxnLst/>
            <a:rect l="l" t="t" r="r" b="b"/>
            <a:pathLst>
              <a:path w="13970" h="12700">
                <a:moveTo>
                  <a:pt x="0" y="0"/>
                </a:moveTo>
                <a:lnTo>
                  <a:pt x="13716" y="0"/>
                </a:lnTo>
                <a:lnTo>
                  <a:pt x="13716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8" name="object 48"/>
          <p:cNvSpPr/>
          <p:nvPr/>
        </p:nvSpPr>
        <p:spPr>
          <a:xfrm>
            <a:off x="5542165" y="2145896"/>
            <a:ext cx="1731385" cy="0"/>
          </a:xfrm>
          <a:custGeom>
            <a:avLst/>
            <a:gdLst/>
            <a:ahLst/>
            <a:cxnLst/>
            <a:rect l="l" t="t" r="r" b="b"/>
            <a:pathLst>
              <a:path w="2539365">
                <a:moveTo>
                  <a:pt x="0" y="0"/>
                </a:moveTo>
                <a:lnTo>
                  <a:pt x="2538984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9" name="object 49"/>
          <p:cNvSpPr/>
          <p:nvPr/>
        </p:nvSpPr>
        <p:spPr>
          <a:xfrm>
            <a:off x="7264977" y="2150225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4383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0" name="object 50"/>
          <p:cNvSpPr/>
          <p:nvPr/>
        </p:nvSpPr>
        <p:spPr>
          <a:xfrm>
            <a:off x="5619057" y="2227810"/>
            <a:ext cx="1734242" cy="1734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1" name="object 51"/>
          <p:cNvSpPr/>
          <p:nvPr/>
        </p:nvSpPr>
        <p:spPr>
          <a:xfrm>
            <a:off x="5610744" y="2219151"/>
            <a:ext cx="9525" cy="18184"/>
          </a:xfrm>
          <a:custGeom>
            <a:avLst/>
            <a:gdLst/>
            <a:ahLst/>
            <a:cxnLst/>
            <a:rect l="l" t="t" r="r" b="b"/>
            <a:pathLst>
              <a:path w="13970" h="26670">
                <a:moveTo>
                  <a:pt x="0" y="0"/>
                </a:moveTo>
                <a:lnTo>
                  <a:pt x="13716" y="0"/>
                </a:lnTo>
                <a:lnTo>
                  <a:pt x="13716" y="26669"/>
                </a:lnTo>
                <a:lnTo>
                  <a:pt x="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2" name="object 52"/>
          <p:cNvSpPr/>
          <p:nvPr/>
        </p:nvSpPr>
        <p:spPr>
          <a:xfrm>
            <a:off x="5619576" y="2237336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3" name="object 53"/>
          <p:cNvSpPr/>
          <p:nvPr/>
        </p:nvSpPr>
        <p:spPr>
          <a:xfrm>
            <a:off x="5610744" y="3960062"/>
            <a:ext cx="1750002" cy="0"/>
          </a:xfrm>
          <a:custGeom>
            <a:avLst/>
            <a:gdLst/>
            <a:ahLst/>
            <a:cxnLst/>
            <a:rect l="l" t="t" r="r" b="b"/>
            <a:pathLst>
              <a:path w="2566670">
                <a:moveTo>
                  <a:pt x="0" y="0"/>
                </a:moveTo>
                <a:lnTo>
                  <a:pt x="2566416" y="0"/>
                </a:lnTo>
              </a:path>
            </a:pathLst>
          </a:custGeom>
          <a:ln w="2413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4" name="object 54"/>
          <p:cNvSpPr/>
          <p:nvPr/>
        </p:nvSpPr>
        <p:spPr>
          <a:xfrm>
            <a:off x="5620096" y="2223481"/>
            <a:ext cx="1740477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5" name="object 55"/>
          <p:cNvSpPr/>
          <p:nvPr/>
        </p:nvSpPr>
        <p:spPr>
          <a:xfrm>
            <a:off x="5620096" y="2227810"/>
            <a:ext cx="8659" cy="9525"/>
          </a:xfrm>
          <a:custGeom>
            <a:avLst/>
            <a:gdLst/>
            <a:ahLst/>
            <a:cxnLst/>
            <a:rect l="l" t="t" r="r" b="b"/>
            <a:pathLst>
              <a:path w="12700" h="13970">
                <a:moveTo>
                  <a:pt x="0" y="0"/>
                </a:moveTo>
                <a:lnTo>
                  <a:pt x="12192" y="0"/>
                </a:lnTo>
                <a:lnTo>
                  <a:pt x="12192" y="13969"/>
                </a:lnTo>
                <a:lnTo>
                  <a:pt x="0" y="13969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6" name="object 56"/>
          <p:cNvSpPr/>
          <p:nvPr/>
        </p:nvSpPr>
        <p:spPr>
          <a:xfrm>
            <a:off x="5628410" y="2232573"/>
            <a:ext cx="1732251" cy="0"/>
          </a:xfrm>
          <a:custGeom>
            <a:avLst/>
            <a:gdLst/>
            <a:ahLst/>
            <a:cxnLst/>
            <a:rect l="l" t="t" r="r" b="b"/>
            <a:pathLst>
              <a:path w="2540634">
                <a:moveTo>
                  <a:pt x="0" y="0"/>
                </a:moveTo>
                <a:lnTo>
                  <a:pt x="2540508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7" name="object 57"/>
          <p:cNvSpPr/>
          <p:nvPr/>
        </p:nvSpPr>
        <p:spPr>
          <a:xfrm>
            <a:off x="7351741" y="2237336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599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8" name="object 58"/>
          <p:cNvSpPr/>
          <p:nvPr/>
        </p:nvSpPr>
        <p:spPr>
          <a:xfrm>
            <a:off x="5706341" y="2314056"/>
            <a:ext cx="1733204" cy="1734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9" name="object 59"/>
          <p:cNvSpPr/>
          <p:nvPr/>
        </p:nvSpPr>
        <p:spPr>
          <a:xfrm>
            <a:off x="5698028" y="2305570"/>
            <a:ext cx="8659" cy="18184"/>
          </a:xfrm>
          <a:custGeom>
            <a:avLst/>
            <a:gdLst/>
            <a:ahLst/>
            <a:cxnLst/>
            <a:rect l="l" t="t" r="r" b="b"/>
            <a:pathLst>
              <a:path w="12700" h="26670">
                <a:moveTo>
                  <a:pt x="0" y="0"/>
                </a:moveTo>
                <a:lnTo>
                  <a:pt x="12192" y="0"/>
                </a:lnTo>
                <a:lnTo>
                  <a:pt x="12192" y="26670"/>
                </a:lnTo>
                <a:lnTo>
                  <a:pt x="0" y="2667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0" name="object 60"/>
          <p:cNvSpPr/>
          <p:nvPr/>
        </p:nvSpPr>
        <p:spPr>
          <a:xfrm>
            <a:off x="5706341" y="2323754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4384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1" name="object 61"/>
          <p:cNvSpPr/>
          <p:nvPr/>
        </p:nvSpPr>
        <p:spPr>
          <a:xfrm>
            <a:off x="5698028" y="4046913"/>
            <a:ext cx="1749136" cy="0"/>
          </a:xfrm>
          <a:custGeom>
            <a:avLst/>
            <a:gdLst/>
            <a:ahLst/>
            <a:cxnLst/>
            <a:rect l="l" t="t" r="r" b="b"/>
            <a:pathLst>
              <a:path w="2565400">
                <a:moveTo>
                  <a:pt x="0" y="0"/>
                </a:moveTo>
                <a:lnTo>
                  <a:pt x="2564892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2" name="object 62"/>
          <p:cNvSpPr/>
          <p:nvPr/>
        </p:nvSpPr>
        <p:spPr>
          <a:xfrm>
            <a:off x="5706341" y="2310331"/>
            <a:ext cx="1740477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700" y="0"/>
                </a:lnTo>
              </a:path>
            </a:pathLst>
          </a:custGeom>
          <a:ln w="139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3" name="object 63"/>
          <p:cNvSpPr/>
          <p:nvPr/>
        </p:nvSpPr>
        <p:spPr>
          <a:xfrm>
            <a:off x="5706341" y="2315095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4" name="object 64"/>
          <p:cNvSpPr/>
          <p:nvPr/>
        </p:nvSpPr>
        <p:spPr>
          <a:xfrm>
            <a:off x="5714654" y="2319424"/>
            <a:ext cx="1732251" cy="0"/>
          </a:xfrm>
          <a:custGeom>
            <a:avLst/>
            <a:gdLst/>
            <a:ahLst/>
            <a:cxnLst/>
            <a:rect l="l" t="t" r="r" b="b"/>
            <a:pathLst>
              <a:path w="2540634">
                <a:moveTo>
                  <a:pt x="0" y="0"/>
                </a:moveTo>
                <a:lnTo>
                  <a:pt x="2540508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5" name="object 65"/>
          <p:cNvSpPr/>
          <p:nvPr/>
        </p:nvSpPr>
        <p:spPr>
          <a:xfrm>
            <a:off x="7437985" y="2323754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6" name="object 66"/>
          <p:cNvSpPr/>
          <p:nvPr/>
        </p:nvSpPr>
        <p:spPr>
          <a:xfrm>
            <a:off x="2967296" y="2178973"/>
            <a:ext cx="1734243" cy="17342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7" name="object 67"/>
          <p:cNvSpPr/>
          <p:nvPr/>
        </p:nvSpPr>
        <p:spPr>
          <a:xfrm>
            <a:off x="2958985" y="2171353"/>
            <a:ext cx="9525" cy="17318"/>
          </a:xfrm>
          <a:custGeom>
            <a:avLst/>
            <a:gdLst/>
            <a:ahLst/>
            <a:cxnLst/>
            <a:rect l="l" t="t" r="r" b="b"/>
            <a:pathLst>
              <a:path w="13969" h="25400">
                <a:moveTo>
                  <a:pt x="0" y="0"/>
                </a:moveTo>
                <a:lnTo>
                  <a:pt x="13716" y="0"/>
                </a:lnTo>
                <a:lnTo>
                  <a:pt x="13716" y="25400"/>
                </a:lnTo>
                <a:lnTo>
                  <a:pt x="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8" name="object 68"/>
          <p:cNvSpPr/>
          <p:nvPr/>
        </p:nvSpPr>
        <p:spPr>
          <a:xfrm>
            <a:off x="2967816" y="2188671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9" name="object 69"/>
          <p:cNvSpPr/>
          <p:nvPr/>
        </p:nvSpPr>
        <p:spPr>
          <a:xfrm>
            <a:off x="2958985" y="3911831"/>
            <a:ext cx="1750002" cy="0"/>
          </a:xfrm>
          <a:custGeom>
            <a:avLst/>
            <a:gdLst/>
            <a:ahLst/>
            <a:cxnLst/>
            <a:rect l="l" t="t" r="r" b="b"/>
            <a:pathLst>
              <a:path w="2566670">
                <a:moveTo>
                  <a:pt x="0" y="0"/>
                </a:moveTo>
                <a:lnTo>
                  <a:pt x="2566416" y="0"/>
                </a:lnTo>
              </a:path>
            </a:pathLst>
          </a:custGeom>
          <a:ln w="254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0" name="object 70"/>
          <p:cNvSpPr/>
          <p:nvPr/>
        </p:nvSpPr>
        <p:spPr>
          <a:xfrm>
            <a:off x="2968337" y="2175683"/>
            <a:ext cx="1740477" cy="0"/>
          </a:xfrm>
          <a:custGeom>
            <a:avLst/>
            <a:gdLst/>
            <a:ahLst/>
            <a:cxnLst/>
            <a:rect l="l" t="t" r="r" b="b"/>
            <a:pathLst>
              <a:path w="2552700">
                <a:moveTo>
                  <a:pt x="0" y="0"/>
                </a:moveTo>
                <a:lnTo>
                  <a:pt x="2552700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1" name="object 71"/>
          <p:cNvSpPr/>
          <p:nvPr/>
        </p:nvSpPr>
        <p:spPr>
          <a:xfrm>
            <a:off x="2968336" y="2180012"/>
            <a:ext cx="8659" cy="8659"/>
          </a:xfrm>
          <a:custGeom>
            <a:avLst/>
            <a:gdLst/>
            <a:ahLst/>
            <a:cxnLst/>
            <a:rect l="l" t="t" r="r" b="b"/>
            <a:pathLst>
              <a:path w="12700" h="12700">
                <a:moveTo>
                  <a:pt x="0" y="0"/>
                </a:moveTo>
                <a:lnTo>
                  <a:pt x="12192" y="0"/>
                </a:lnTo>
                <a:lnTo>
                  <a:pt x="12192" y="12700"/>
                </a:lnTo>
                <a:lnTo>
                  <a:pt x="0" y="1270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2" name="object 72"/>
          <p:cNvSpPr/>
          <p:nvPr/>
        </p:nvSpPr>
        <p:spPr>
          <a:xfrm>
            <a:off x="2976649" y="2184342"/>
            <a:ext cx="1732251" cy="0"/>
          </a:xfrm>
          <a:custGeom>
            <a:avLst/>
            <a:gdLst/>
            <a:ahLst/>
            <a:cxnLst/>
            <a:rect l="l" t="t" r="r" b="b"/>
            <a:pathLst>
              <a:path w="2540635">
                <a:moveTo>
                  <a:pt x="0" y="0"/>
                </a:moveTo>
                <a:lnTo>
                  <a:pt x="2540508" y="0"/>
                </a:lnTo>
              </a:path>
            </a:pathLst>
          </a:custGeom>
          <a:ln w="1270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3" name="object 73"/>
          <p:cNvSpPr/>
          <p:nvPr/>
        </p:nvSpPr>
        <p:spPr>
          <a:xfrm>
            <a:off x="4699981" y="2188671"/>
            <a:ext cx="0" cy="1714500"/>
          </a:xfrm>
          <a:custGeom>
            <a:avLst/>
            <a:gdLst/>
            <a:ahLst/>
            <a:cxnLst/>
            <a:rect l="l" t="t" r="r" b="b"/>
            <a:pathLst>
              <a:path h="2514600">
                <a:moveTo>
                  <a:pt x="0" y="0"/>
                </a:moveTo>
                <a:lnTo>
                  <a:pt x="0" y="2514600"/>
                </a:lnTo>
              </a:path>
            </a:pathLst>
          </a:custGeom>
          <a:ln w="25908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4" name="object 74"/>
          <p:cNvSpPr/>
          <p:nvPr/>
        </p:nvSpPr>
        <p:spPr>
          <a:xfrm>
            <a:off x="3554903" y="4595899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7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5" name="object 75"/>
          <p:cNvSpPr/>
          <p:nvPr/>
        </p:nvSpPr>
        <p:spPr>
          <a:xfrm>
            <a:off x="3598025" y="4635385"/>
            <a:ext cx="163137" cy="110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6" name="object 76"/>
          <p:cNvSpPr/>
          <p:nvPr/>
        </p:nvSpPr>
        <p:spPr>
          <a:xfrm>
            <a:off x="3780906" y="4634345"/>
            <a:ext cx="103909" cy="1132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7" name="object 77"/>
          <p:cNvSpPr/>
          <p:nvPr/>
        </p:nvSpPr>
        <p:spPr>
          <a:xfrm>
            <a:off x="3901439" y="4635385"/>
            <a:ext cx="105987" cy="1506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8" name="object 78"/>
          <p:cNvSpPr/>
          <p:nvPr/>
        </p:nvSpPr>
        <p:spPr>
          <a:xfrm>
            <a:off x="4026130" y="4635385"/>
            <a:ext cx="107026" cy="1132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9" name="object 79"/>
          <p:cNvSpPr/>
          <p:nvPr/>
        </p:nvSpPr>
        <p:spPr>
          <a:xfrm>
            <a:off x="5722966" y="4593820"/>
            <a:ext cx="138199" cy="15482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0" name="object 80"/>
          <p:cNvSpPr/>
          <p:nvPr/>
        </p:nvSpPr>
        <p:spPr>
          <a:xfrm>
            <a:off x="5877790" y="4635385"/>
            <a:ext cx="110144" cy="1132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1" name="object 81"/>
          <p:cNvSpPr/>
          <p:nvPr/>
        </p:nvSpPr>
        <p:spPr>
          <a:xfrm>
            <a:off x="6007676" y="4635385"/>
            <a:ext cx="337705" cy="11326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2" name="object 82"/>
          <p:cNvSpPr/>
          <p:nvPr/>
        </p:nvSpPr>
        <p:spPr>
          <a:xfrm>
            <a:off x="6381230" y="4595899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3" name="object 83"/>
          <p:cNvSpPr/>
          <p:nvPr/>
        </p:nvSpPr>
        <p:spPr>
          <a:xfrm>
            <a:off x="6419157" y="4638501"/>
            <a:ext cx="100792" cy="1101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4" name="object 84"/>
          <p:cNvSpPr/>
          <p:nvPr/>
        </p:nvSpPr>
        <p:spPr>
          <a:xfrm>
            <a:off x="6533457" y="4606290"/>
            <a:ext cx="68580" cy="14027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5" name="object 85"/>
          <p:cNvSpPr/>
          <p:nvPr/>
        </p:nvSpPr>
        <p:spPr>
          <a:xfrm>
            <a:off x="6616584" y="4596938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6" name="object 86"/>
          <p:cNvSpPr/>
          <p:nvPr/>
        </p:nvSpPr>
        <p:spPr>
          <a:xfrm>
            <a:off x="6631131" y="4637462"/>
            <a:ext cx="0" cy="108239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96"/>
                </a:lnTo>
              </a:path>
            </a:pathLst>
          </a:custGeom>
          <a:ln w="426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7" name="object 87"/>
          <p:cNvSpPr/>
          <p:nvPr/>
        </p:nvSpPr>
        <p:spPr>
          <a:xfrm>
            <a:off x="6666461" y="4635385"/>
            <a:ext cx="110144" cy="1132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8" name="object 88"/>
          <p:cNvSpPr/>
          <p:nvPr/>
        </p:nvSpPr>
        <p:spPr>
          <a:xfrm>
            <a:off x="6796347" y="4635385"/>
            <a:ext cx="100792" cy="1101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9" name="object 89"/>
          <p:cNvSpPr/>
          <p:nvPr/>
        </p:nvSpPr>
        <p:spPr>
          <a:xfrm>
            <a:off x="8344593" y="4596938"/>
            <a:ext cx="117417" cy="14859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0" name="object 90"/>
          <p:cNvSpPr/>
          <p:nvPr/>
        </p:nvSpPr>
        <p:spPr>
          <a:xfrm>
            <a:off x="8476556" y="4635385"/>
            <a:ext cx="110144" cy="11326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1" name="object 91"/>
          <p:cNvSpPr/>
          <p:nvPr/>
        </p:nvSpPr>
        <p:spPr>
          <a:xfrm>
            <a:off x="8604365" y="4635385"/>
            <a:ext cx="110144" cy="11326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2" name="object 92"/>
          <p:cNvSpPr/>
          <p:nvPr/>
        </p:nvSpPr>
        <p:spPr>
          <a:xfrm>
            <a:off x="8749319" y="4595899"/>
            <a:ext cx="0" cy="149802"/>
          </a:xfrm>
          <a:custGeom>
            <a:avLst/>
            <a:gdLst/>
            <a:ahLst/>
            <a:cxnLst/>
            <a:rect l="l" t="t" r="r" b="b"/>
            <a:pathLst>
              <a:path h="219709">
                <a:moveTo>
                  <a:pt x="0" y="0"/>
                </a:moveTo>
                <a:lnTo>
                  <a:pt x="0" y="219455"/>
                </a:lnTo>
              </a:path>
            </a:pathLst>
          </a:custGeom>
          <a:ln w="44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3" name="object 93"/>
          <p:cNvSpPr/>
          <p:nvPr/>
        </p:nvSpPr>
        <p:spPr>
          <a:xfrm>
            <a:off x="8788285" y="4596938"/>
            <a:ext cx="29441" cy="24245"/>
          </a:xfrm>
          <a:custGeom>
            <a:avLst/>
            <a:gdLst/>
            <a:ahLst/>
            <a:cxnLst/>
            <a:rect l="l" t="t" r="r" b="b"/>
            <a:pathLst>
              <a:path w="43179" h="35559">
                <a:moveTo>
                  <a:pt x="42672" y="35052"/>
                </a:moveTo>
                <a:lnTo>
                  <a:pt x="0" y="35052"/>
                </a:lnTo>
                <a:lnTo>
                  <a:pt x="0" y="0"/>
                </a:lnTo>
                <a:lnTo>
                  <a:pt x="42672" y="0"/>
                </a:lnTo>
                <a:lnTo>
                  <a:pt x="42672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4" name="object 94"/>
          <p:cNvSpPr/>
          <p:nvPr/>
        </p:nvSpPr>
        <p:spPr>
          <a:xfrm>
            <a:off x="8802832" y="4637462"/>
            <a:ext cx="0" cy="108239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96"/>
                </a:lnTo>
              </a:path>
            </a:pathLst>
          </a:custGeom>
          <a:ln w="426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5" name="object 95"/>
          <p:cNvSpPr/>
          <p:nvPr/>
        </p:nvSpPr>
        <p:spPr>
          <a:xfrm>
            <a:off x="8841278" y="4635385"/>
            <a:ext cx="100792" cy="1101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6" name="object 96"/>
          <p:cNvSpPr/>
          <p:nvPr/>
        </p:nvSpPr>
        <p:spPr>
          <a:xfrm>
            <a:off x="8961813" y="4635385"/>
            <a:ext cx="105987" cy="1506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7" name="object 97"/>
          <p:cNvSpPr/>
          <p:nvPr/>
        </p:nvSpPr>
        <p:spPr>
          <a:xfrm>
            <a:off x="4830387" y="309389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8" name="object 98"/>
          <p:cNvSpPr/>
          <p:nvPr/>
        </p:nvSpPr>
        <p:spPr>
          <a:xfrm>
            <a:off x="5232515" y="3052849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20"/>
                </a:moveTo>
                <a:lnTo>
                  <a:pt x="0" y="0"/>
                </a:lnTo>
                <a:lnTo>
                  <a:pt x="121920" y="60960"/>
                </a:lnTo>
                <a:lnTo>
                  <a:pt x="0" y="121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9" name="object 99"/>
          <p:cNvSpPr/>
          <p:nvPr/>
        </p:nvSpPr>
        <p:spPr>
          <a:xfrm>
            <a:off x="7529946" y="3093893"/>
            <a:ext cx="411740" cy="0"/>
          </a:xfrm>
          <a:custGeom>
            <a:avLst/>
            <a:gdLst/>
            <a:ahLst/>
            <a:cxnLst/>
            <a:rect l="l" t="t" r="r" b="b"/>
            <a:pathLst>
              <a:path w="603884">
                <a:moveTo>
                  <a:pt x="0" y="0"/>
                </a:moveTo>
                <a:lnTo>
                  <a:pt x="603503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0" name="object 100"/>
          <p:cNvSpPr/>
          <p:nvPr/>
        </p:nvSpPr>
        <p:spPr>
          <a:xfrm>
            <a:off x="7933113" y="3052849"/>
            <a:ext cx="83127" cy="83127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121920"/>
                </a:moveTo>
                <a:lnTo>
                  <a:pt x="0" y="0"/>
                </a:lnTo>
                <a:lnTo>
                  <a:pt x="121920" y="60960"/>
                </a:lnTo>
                <a:lnTo>
                  <a:pt x="0" y="1219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1303019"/>
            <a:ext cx="8868641" cy="4655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466705" y="1637607"/>
            <a:ext cx="88323" cy="123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568536" y="1670857"/>
            <a:ext cx="80010" cy="89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666211" y="1670858"/>
            <a:ext cx="69619" cy="87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749339" y="1670857"/>
            <a:ext cx="172488" cy="893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946246" y="1634489"/>
            <a:ext cx="0" cy="123825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6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975860" y="1672936"/>
            <a:ext cx="69619" cy="87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061065" y="1653193"/>
            <a:ext cx="57150" cy="1070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143153" y="1672936"/>
            <a:ext cx="0" cy="85292"/>
          </a:xfrm>
          <a:custGeom>
            <a:avLst/>
            <a:gdLst/>
            <a:ahLst/>
            <a:cxnLst/>
            <a:rect l="l" t="t" r="r" b="b"/>
            <a:pathLst>
              <a:path h="125094">
                <a:moveTo>
                  <a:pt x="0" y="0"/>
                </a:moveTo>
                <a:lnTo>
                  <a:pt x="0" y="124968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135880" y="1639686"/>
            <a:ext cx="14720" cy="1472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21336" y="21336"/>
                </a:moveTo>
                <a:lnTo>
                  <a:pt x="0" y="21336"/>
                </a:lnTo>
                <a:lnTo>
                  <a:pt x="0" y="0"/>
                </a:lnTo>
                <a:lnTo>
                  <a:pt x="21336" y="0"/>
                </a:lnTo>
                <a:lnTo>
                  <a:pt x="21336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169131" y="1670857"/>
            <a:ext cx="80010" cy="893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266805" y="1670858"/>
            <a:ext cx="69619" cy="872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5416954" y="1634489"/>
            <a:ext cx="0" cy="123825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356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5444490" y="1670857"/>
            <a:ext cx="249381" cy="1205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5711536" y="1670858"/>
            <a:ext cx="121574" cy="893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2198" y="1507721"/>
            <a:ext cx="8868641" cy="38165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4086" y="1695797"/>
            <a:ext cx="5684866" cy="3050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3" name="object 3"/>
          <p:cNvSpPr/>
          <p:nvPr/>
        </p:nvSpPr>
        <p:spPr>
          <a:xfrm>
            <a:off x="4517621" y="894138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4" name="object 4"/>
          <p:cNvSpPr/>
          <p:nvPr/>
        </p:nvSpPr>
        <p:spPr>
          <a:xfrm>
            <a:off x="4517621" y="913187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69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5" name="object 5"/>
          <p:cNvSpPr/>
          <p:nvPr/>
        </p:nvSpPr>
        <p:spPr>
          <a:xfrm>
            <a:off x="4517621" y="985490"/>
            <a:ext cx="145473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6" name="object 6"/>
          <p:cNvSpPr/>
          <p:nvPr/>
        </p:nvSpPr>
        <p:spPr>
          <a:xfrm>
            <a:off x="4541000" y="1004973"/>
            <a:ext cx="0" cy="94384"/>
          </a:xfrm>
          <a:custGeom>
            <a:avLst/>
            <a:gdLst/>
            <a:ahLst/>
            <a:cxnLst/>
            <a:rect l="l" t="t" r="r" b="b"/>
            <a:pathLst>
              <a:path h="138430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7" name="object 7"/>
          <p:cNvSpPr/>
          <p:nvPr/>
        </p:nvSpPr>
        <p:spPr>
          <a:xfrm>
            <a:off x="4695305" y="928946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7215" y="69294"/>
                </a:lnTo>
                <a:lnTo>
                  <a:pt x="22860" y="32004"/>
                </a:lnTo>
                <a:lnTo>
                  <a:pt x="58483" y="8001"/>
                </a:lnTo>
                <a:lnTo>
                  <a:pt x="111252" y="0"/>
                </a:lnTo>
                <a:lnTo>
                  <a:pt x="130373" y="1095"/>
                </a:lnTo>
                <a:lnTo>
                  <a:pt x="182880" y="15240"/>
                </a:lnTo>
                <a:lnTo>
                  <a:pt x="209661" y="50292"/>
                </a:lnTo>
                <a:lnTo>
                  <a:pt x="108204" y="50292"/>
                </a:lnTo>
                <a:lnTo>
                  <a:pt x="97631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4676" y="257556"/>
                </a:moveTo>
                <a:lnTo>
                  <a:pt x="32456" y="247269"/>
                </a:lnTo>
                <a:lnTo>
                  <a:pt x="4953" y="216408"/>
                </a:lnTo>
                <a:lnTo>
                  <a:pt x="0" y="184404"/>
                </a:lnTo>
                <a:lnTo>
                  <a:pt x="2024" y="163901"/>
                </a:lnTo>
                <a:lnTo>
                  <a:pt x="33528" y="120396"/>
                </a:lnTo>
                <a:lnTo>
                  <a:pt x="72747" y="106465"/>
                </a:lnTo>
                <a:lnTo>
                  <a:pt x="119586" y="99441"/>
                </a:lnTo>
                <a:lnTo>
                  <a:pt x="126492" y="98298"/>
                </a:lnTo>
                <a:lnTo>
                  <a:pt x="132254" y="97155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8204" y="50292"/>
                </a:lnTo>
                <a:lnTo>
                  <a:pt x="209661" y="50292"/>
                </a:lnTo>
                <a:lnTo>
                  <a:pt x="211383" y="55316"/>
                </a:lnTo>
                <a:lnTo>
                  <a:pt x="213360" y="76200"/>
                </a:lnTo>
                <a:lnTo>
                  <a:pt x="213360" y="131064"/>
                </a:lnTo>
                <a:lnTo>
                  <a:pt x="149352" y="131064"/>
                </a:lnTo>
                <a:lnTo>
                  <a:pt x="146304" y="134112"/>
                </a:lnTo>
                <a:lnTo>
                  <a:pt x="128016" y="140208"/>
                </a:lnTo>
                <a:lnTo>
                  <a:pt x="105156" y="144780"/>
                </a:lnTo>
                <a:lnTo>
                  <a:pt x="95702" y="146851"/>
                </a:lnTo>
                <a:lnTo>
                  <a:pt x="64841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7724" y="210312"/>
                </a:lnTo>
                <a:lnTo>
                  <a:pt x="85344" y="211836"/>
                </a:lnTo>
                <a:lnTo>
                  <a:pt x="214361" y="211836"/>
                </a:lnTo>
                <a:lnTo>
                  <a:pt x="214884" y="216408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280" y="229100"/>
                </a:lnTo>
                <a:lnTo>
                  <a:pt x="111323" y="251769"/>
                </a:lnTo>
                <a:lnTo>
                  <a:pt x="87844" y="256960"/>
                </a:lnTo>
                <a:lnTo>
                  <a:pt x="74676" y="257556"/>
                </a:lnTo>
                <a:close/>
              </a:path>
              <a:path w="228600" h="257809">
                <a:moveTo>
                  <a:pt x="214361" y="211836"/>
                </a:moveTo>
                <a:lnTo>
                  <a:pt x="94488" y="211836"/>
                </a:lnTo>
                <a:lnTo>
                  <a:pt x="104513" y="211216"/>
                </a:lnTo>
                <a:lnTo>
                  <a:pt x="114109" y="209169"/>
                </a:lnTo>
                <a:lnTo>
                  <a:pt x="144970" y="182689"/>
                </a:lnTo>
                <a:lnTo>
                  <a:pt x="149352" y="155448"/>
                </a:lnTo>
                <a:lnTo>
                  <a:pt x="149352" y="131064"/>
                </a:lnTo>
                <a:lnTo>
                  <a:pt x="213360" y="131064"/>
                </a:lnTo>
                <a:lnTo>
                  <a:pt x="213383" y="194976"/>
                </a:lnTo>
                <a:lnTo>
                  <a:pt x="213550" y="201549"/>
                </a:lnTo>
                <a:lnTo>
                  <a:pt x="214002" y="208692"/>
                </a:lnTo>
                <a:lnTo>
                  <a:pt x="214361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6972" y="249936"/>
                </a:lnTo>
                <a:lnTo>
                  <a:pt x="154043" y="241149"/>
                </a:lnTo>
                <a:lnTo>
                  <a:pt x="153924" y="236220"/>
                </a:lnTo>
                <a:lnTo>
                  <a:pt x="152400" y="233172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7932" y="234696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8" name="object 8"/>
          <p:cNvSpPr/>
          <p:nvPr/>
        </p:nvSpPr>
        <p:spPr>
          <a:xfrm>
            <a:off x="4867795" y="92894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4300" y="257556"/>
                </a:moveTo>
                <a:lnTo>
                  <a:pt x="63436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976" y="103203"/>
                </a:lnTo>
                <a:lnTo>
                  <a:pt x="17359" y="54149"/>
                </a:lnTo>
                <a:lnTo>
                  <a:pt x="47672" y="19931"/>
                </a:lnTo>
                <a:lnTo>
                  <a:pt x="90058" y="2262"/>
                </a:lnTo>
                <a:lnTo>
                  <a:pt x="115824" y="0"/>
                </a:lnTo>
                <a:lnTo>
                  <a:pt x="137564" y="1404"/>
                </a:lnTo>
                <a:lnTo>
                  <a:pt x="174759" y="12215"/>
                </a:lnTo>
                <a:lnTo>
                  <a:pt x="213550" y="49720"/>
                </a:lnTo>
                <a:lnTo>
                  <a:pt x="214780" y="53340"/>
                </a:lnTo>
                <a:lnTo>
                  <a:pt x="117348" y="53340"/>
                </a:lnTo>
                <a:lnTo>
                  <a:pt x="101869" y="55340"/>
                </a:lnTo>
                <a:lnTo>
                  <a:pt x="73152" y="85344"/>
                </a:lnTo>
                <a:lnTo>
                  <a:pt x="65532" y="131064"/>
                </a:lnTo>
                <a:lnTo>
                  <a:pt x="66055" y="144184"/>
                </a:lnTo>
                <a:lnTo>
                  <a:pt x="78724" y="188142"/>
                </a:lnTo>
                <a:lnTo>
                  <a:pt x="114300" y="204216"/>
                </a:lnTo>
                <a:lnTo>
                  <a:pt x="210300" y="204216"/>
                </a:lnTo>
                <a:lnTo>
                  <a:pt x="202692" y="216408"/>
                </a:lnTo>
                <a:lnTo>
                  <a:pt x="185880" y="234410"/>
                </a:lnTo>
                <a:lnTo>
                  <a:pt x="165354" y="247269"/>
                </a:lnTo>
                <a:lnTo>
                  <a:pt x="141398" y="254984"/>
                </a:lnTo>
                <a:lnTo>
                  <a:pt x="114300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924" y="86367"/>
                </a:lnTo>
                <a:lnTo>
                  <a:pt x="156210" y="80200"/>
                </a:lnTo>
                <a:lnTo>
                  <a:pt x="127277" y="54435"/>
                </a:lnTo>
                <a:lnTo>
                  <a:pt x="117348" y="53340"/>
                </a:lnTo>
                <a:lnTo>
                  <a:pt x="214780" y="53340"/>
                </a:lnTo>
                <a:lnTo>
                  <a:pt x="220289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10300" y="204216"/>
                </a:moveTo>
                <a:lnTo>
                  <a:pt x="114300" y="204216"/>
                </a:lnTo>
                <a:lnTo>
                  <a:pt x="124872" y="203620"/>
                </a:lnTo>
                <a:lnTo>
                  <a:pt x="133731" y="201739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479" y="176117"/>
                </a:lnTo>
                <a:lnTo>
                  <a:pt x="216598" y="190119"/>
                </a:lnTo>
                <a:lnTo>
                  <a:pt x="210672" y="203620"/>
                </a:lnTo>
                <a:lnTo>
                  <a:pt x="210300" y="20421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9" name="object 9"/>
          <p:cNvSpPr/>
          <p:nvPr/>
        </p:nvSpPr>
        <p:spPr>
          <a:xfrm>
            <a:off x="5038205" y="92894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1920" y="257556"/>
                </a:moveTo>
                <a:lnTo>
                  <a:pt x="76390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4326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425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628" y="83058"/>
                </a:lnTo>
                <a:lnTo>
                  <a:pt x="65532" y="103632"/>
                </a:lnTo>
                <a:lnTo>
                  <a:pt x="236662" y="103632"/>
                </a:lnTo>
                <a:lnTo>
                  <a:pt x="237101" y="108156"/>
                </a:lnTo>
                <a:lnTo>
                  <a:pt x="237553" y="119253"/>
                </a:lnTo>
                <a:lnTo>
                  <a:pt x="237707" y="131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41" y="163401"/>
                </a:lnTo>
                <a:lnTo>
                  <a:pt x="89916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43" y="238267"/>
                </a:lnTo>
                <a:lnTo>
                  <a:pt x="173164" y="249174"/>
                </a:lnTo>
                <a:lnTo>
                  <a:pt x="149042" y="255508"/>
                </a:lnTo>
                <a:lnTo>
                  <a:pt x="121920" y="257556"/>
                </a:lnTo>
                <a:close/>
              </a:path>
              <a:path w="238125" h="257809">
                <a:moveTo>
                  <a:pt x="236662" y="103632"/>
                </a:moveTo>
                <a:lnTo>
                  <a:pt x="172212" y="103632"/>
                </a:lnTo>
                <a:lnTo>
                  <a:pt x="171092" y="92559"/>
                </a:lnTo>
                <a:lnTo>
                  <a:pt x="167830" y="82486"/>
                </a:lnTo>
                <a:lnTo>
                  <a:pt x="139446" y="56769"/>
                </a:lnTo>
                <a:lnTo>
                  <a:pt x="118872" y="53340"/>
                </a:lnTo>
                <a:lnTo>
                  <a:pt x="219425" y="53340"/>
                </a:lnTo>
                <a:lnTo>
                  <a:pt x="223575" y="59626"/>
                </a:lnTo>
                <a:lnTo>
                  <a:pt x="229171" y="71628"/>
                </a:lnTo>
                <a:lnTo>
                  <a:pt x="233338" y="84772"/>
                </a:lnTo>
                <a:lnTo>
                  <a:pt x="236220" y="99060"/>
                </a:lnTo>
                <a:lnTo>
                  <a:pt x="236662" y="103632"/>
                </a:lnTo>
                <a:close/>
              </a:path>
              <a:path w="238125" h="257809">
                <a:moveTo>
                  <a:pt x="223525" y="207264"/>
                </a:moveTo>
                <a:lnTo>
                  <a:pt x="123444" y="207264"/>
                </a:lnTo>
                <a:lnTo>
                  <a:pt x="133421" y="206668"/>
                </a:lnTo>
                <a:lnTo>
                  <a:pt x="142684" y="204787"/>
                </a:lnTo>
                <a:lnTo>
                  <a:pt x="151090" y="201477"/>
                </a:lnTo>
                <a:lnTo>
                  <a:pt x="158496" y="196596"/>
                </a:lnTo>
                <a:lnTo>
                  <a:pt x="163068" y="192024"/>
                </a:lnTo>
                <a:lnTo>
                  <a:pt x="166116" y="185928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0" name="object 10"/>
          <p:cNvSpPr/>
          <p:nvPr/>
        </p:nvSpPr>
        <p:spPr>
          <a:xfrm>
            <a:off x="5223164" y="874914"/>
            <a:ext cx="162358" cy="229899"/>
          </a:xfrm>
          <a:custGeom>
            <a:avLst/>
            <a:gdLst/>
            <a:ahLst/>
            <a:cxnLst/>
            <a:rect l="l" t="t" r="r" b="b"/>
            <a:pathLst>
              <a:path w="238125" h="337184">
                <a:moveTo>
                  <a:pt x="62484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15824"/>
                </a:lnTo>
                <a:lnTo>
                  <a:pt x="211264" y="115824"/>
                </a:lnTo>
                <a:lnTo>
                  <a:pt x="222313" y="133492"/>
                </a:lnTo>
                <a:lnTo>
                  <a:pt x="222563" y="134112"/>
                </a:lnTo>
                <a:lnTo>
                  <a:pt x="115824" y="134112"/>
                </a:lnTo>
                <a:lnTo>
                  <a:pt x="99869" y="136112"/>
                </a:lnTo>
                <a:lnTo>
                  <a:pt x="68580" y="166116"/>
                </a:lnTo>
                <a:lnTo>
                  <a:pt x="60960" y="210312"/>
                </a:lnTo>
                <a:lnTo>
                  <a:pt x="61817" y="225718"/>
                </a:lnTo>
                <a:lnTo>
                  <a:pt x="74676" y="263652"/>
                </a:lnTo>
                <a:lnTo>
                  <a:pt x="118872" y="283464"/>
                </a:lnTo>
                <a:lnTo>
                  <a:pt x="220091" y="283464"/>
                </a:lnTo>
                <a:lnTo>
                  <a:pt x="211201" y="298704"/>
                </a:lnTo>
                <a:lnTo>
                  <a:pt x="62484" y="298704"/>
                </a:lnTo>
                <a:lnTo>
                  <a:pt x="62484" y="329184"/>
                </a:lnTo>
                <a:close/>
              </a:path>
              <a:path w="238125" h="337184">
                <a:moveTo>
                  <a:pt x="211264" y="115824"/>
                </a:moveTo>
                <a:lnTo>
                  <a:pt x="64008" y="115824"/>
                </a:lnTo>
                <a:lnTo>
                  <a:pt x="70008" y="108156"/>
                </a:lnTo>
                <a:lnTo>
                  <a:pt x="76581" y="101346"/>
                </a:lnTo>
                <a:lnTo>
                  <a:pt x="83724" y="95678"/>
                </a:lnTo>
                <a:lnTo>
                  <a:pt x="91440" y="91440"/>
                </a:lnTo>
                <a:lnTo>
                  <a:pt x="100274" y="86320"/>
                </a:lnTo>
                <a:lnTo>
                  <a:pt x="110680" y="82486"/>
                </a:lnTo>
                <a:lnTo>
                  <a:pt x="122515" y="80081"/>
                </a:lnTo>
                <a:lnTo>
                  <a:pt x="135636" y="79248"/>
                </a:lnTo>
                <a:lnTo>
                  <a:pt x="158234" y="81510"/>
                </a:lnTo>
                <a:lnTo>
                  <a:pt x="178117" y="88201"/>
                </a:lnTo>
                <a:lnTo>
                  <a:pt x="195429" y="99179"/>
                </a:lnTo>
                <a:lnTo>
                  <a:pt x="210312" y="114300"/>
                </a:lnTo>
                <a:lnTo>
                  <a:pt x="211264" y="115824"/>
                </a:lnTo>
                <a:close/>
              </a:path>
              <a:path w="238125" h="337184">
                <a:moveTo>
                  <a:pt x="220091" y="283464"/>
                </a:moveTo>
                <a:lnTo>
                  <a:pt x="118872" y="283464"/>
                </a:lnTo>
                <a:lnTo>
                  <a:pt x="129968" y="282297"/>
                </a:lnTo>
                <a:lnTo>
                  <a:pt x="140208" y="278701"/>
                </a:lnTo>
                <a:lnTo>
                  <a:pt x="167259" y="240411"/>
                </a:lnTo>
                <a:lnTo>
                  <a:pt x="170688" y="210312"/>
                </a:lnTo>
                <a:lnTo>
                  <a:pt x="170378" y="198072"/>
                </a:lnTo>
                <a:lnTo>
                  <a:pt x="156543" y="152757"/>
                </a:lnTo>
                <a:lnTo>
                  <a:pt x="115824" y="134112"/>
                </a:lnTo>
                <a:lnTo>
                  <a:pt x="222563" y="134112"/>
                </a:lnTo>
                <a:lnTo>
                  <a:pt x="230886" y="154686"/>
                </a:lnTo>
                <a:lnTo>
                  <a:pt x="236029" y="178165"/>
                </a:lnTo>
                <a:lnTo>
                  <a:pt x="237744" y="204216"/>
                </a:lnTo>
                <a:lnTo>
                  <a:pt x="236029" y="231648"/>
                </a:lnTo>
                <a:lnTo>
                  <a:pt x="230886" y="256794"/>
                </a:lnTo>
                <a:lnTo>
                  <a:pt x="222313" y="279654"/>
                </a:lnTo>
                <a:lnTo>
                  <a:pt x="220091" y="283464"/>
                </a:lnTo>
                <a:close/>
              </a:path>
              <a:path w="238125" h="337184">
                <a:moveTo>
                  <a:pt x="135636" y="336804"/>
                </a:moveTo>
                <a:lnTo>
                  <a:pt x="96845" y="330374"/>
                </a:lnTo>
                <a:lnTo>
                  <a:pt x="62484" y="298704"/>
                </a:lnTo>
                <a:lnTo>
                  <a:pt x="211201" y="298704"/>
                </a:lnTo>
                <a:lnTo>
                  <a:pt x="178689" y="327660"/>
                </a:lnTo>
                <a:lnTo>
                  <a:pt x="135636" y="33680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1" name="object 11"/>
          <p:cNvSpPr/>
          <p:nvPr/>
        </p:nvSpPr>
        <p:spPr>
          <a:xfrm>
            <a:off x="5405004" y="92894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4968" y="257556"/>
                </a:moveTo>
                <a:lnTo>
                  <a:pt x="69913" y="248412"/>
                </a:lnTo>
                <a:lnTo>
                  <a:pt x="32004" y="220980"/>
                </a:lnTo>
                <a:lnTo>
                  <a:pt x="8001" y="178689"/>
                </a:lnTo>
                <a:lnTo>
                  <a:pt x="0" y="129540"/>
                </a:lnTo>
                <a:lnTo>
                  <a:pt x="2000" y="104108"/>
                </a:lnTo>
                <a:lnTo>
                  <a:pt x="18002" y="58388"/>
                </a:lnTo>
                <a:lnTo>
                  <a:pt x="48887" y="21859"/>
                </a:lnTo>
                <a:lnTo>
                  <a:pt x="95226" y="2524"/>
                </a:lnTo>
                <a:lnTo>
                  <a:pt x="124968" y="0"/>
                </a:lnTo>
                <a:lnTo>
                  <a:pt x="154066" y="2524"/>
                </a:lnTo>
                <a:lnTo>
                  <a:pt x="179451" y="9906"/>
                </a:lnTo>
                <a:lnTo>
                  <a:pt x="200834" y="21859"/>
                </a:lnTo>
                <a:lnTo>
                  <a:pt x="217932" y="38100"/>
                </a:lnTo>
                <a:lnTo>
                  <a:pt x="228270" y="53340"/>
                </a:lnTo>
                <a:lnTo>
                  <a:pt x="124968" y="53340"/>
                </a:lnTo>
                <a:lnTo>
                  <a:pt x="111847" y="54721"/>
                </a:lnTo>
                <a:lnTo>
                  <a:pt x="74533" y="84320"/>
                </a:lnTo>
                <a:lnTo>
                  <a:pt x="65532" y="129540"/>
                </a:lnTo>
                <a:lnTo>
                  <a:pt x="66627" y="146685"/>
                </a:lnTo>
                <a:lnTo>
                  <a:pt x="80772" y="184404"/>
                </a:lnTo>
                <a:lnTo>
                  <a:pt x="124968" y="204216"/>
                </a:lnTo>
                <a:lnTo>
                  <a:pt x="229304" y="204216"/>
                </a:lnTo>
                <a:lnTo>
                  <a:pt x="217932" y="220980"/>
                </a:lnTo>
                <a:lnTo>
                  <a:pt x="200834" y="236982"/>
                </a:lnTo>
                <a:lnTo>
                  <a:pt x="179451" y="248412"/>
                </a:lnTo>
                <a:lnTo>
                  <a:pt x="154066" y="255270"/>
                </a:lnTo>
                <a:lnTo>
                  <a:pt x="124968" y="257556"/>
                </a:lnTo>
                <a:close/>
              </a:path>
              <a:path w="248920" h="257809">
                <a:moveTo>
                  <a:pt x="229304" y="204216"/>
                </a:moveTo>
                <a:lnTo>
                  <a:pt x="124968" y="204216"/>
                </a:lnTo>
                <a:lnTo>
                  <a:pt x="138064" y="203049"/>
                </a:lnTo>
                <a:lnTo>
                  <a:pt x="149733" y="199453"/>
                </a:lnTo>
                <a:lnTo>
                  <a:pt x="179260" y="161544"/>
                </a:lnTo>
                <a:lnTo>
                  <a:pt x="182880" y="129540"/>
                </a:lnTo>
                <a:lnTo>
                  <a:pt x="181998" y="112371"/>
                </a:lnTo>
                <a:lnTo>
                  <a:pt x="167640" y="73152"/>
                </a:lnTo>
                <a:lnTo>
                  <a:pt x="124968" y="53340"/>
                </a:lnTo>
                <a:lnTo>
                  <a:pt x="228270" y="53340"/>
                </a:lnTo>
                <a:lnTo>
                  <a:pt x="231695" y="58388"/>
                </a:lnTo>
                <a:lnTo>
                  <a:pt x="241173" y="80391"/>
                </a:lnTo>
                <a:lnTo>
                  <a:pt x="246649" y="104108"/>
                </a:lnTo>
                <a:lnTo>
                  <a:pt x="248412" y="129540"/>
                </a:lnTo>
                <a:lnTo>
                  <a:pt x="246649" y="154971"/>
                </a:lnTo>
                <a:lnTo>
                  <a:pt x="241173" y="178689"/>
                </a:lnTo>
                <a:lnTo>
                  <a:pt x="231695" y="200691"/>
                </a:lnTo>
                <a:lnTo>
                  <a:pt x="229304" y="20421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2" name="object 12"/>
          <p:cNvSpPr/>
          <p:nvPr/>
        </p:nvSpPr>
        <p:spPr>
          <a:xfrm>
            <a:off x="5596197" y="928946"/>
            <a:ext cx="169718" cy="175780"/>
          </a:xfrm>
          <a:custGeom>
            <a:avLst/>
            <a:gdLst/>
            <a:ahLst/>
            <a:cxnLst/>
            <a:rect l="l" t="t" r="r" b="b"/>
            <a:pathLst>
              <a:path w="248920" h="257809">
                <a:moveTo>
                  <a:pt x="123444" y="257556"/>
                </a:moveTo>
                <a:lnTo>
                  <a:pt x="68961" y="248412"/>
                </a:lnTo>
                <a:lnTo>
                  <a:pt x="30480" y="220980"/>
                </a:lnTo>
                <a:lnTo>
                  <a:pt x="7239" y="178689"/>
                </a:lnTo>
                <a:lnTo>
                  <a:pt x="0" y="129540"/>
                </a:lnTo>
                <a:lnTo>
                  <a:pt x="1762" y="104108"/>
                </a:lnTo>
                <a:lnTo>
                  <a:pt x="16716" y="58388"/>
                </a:lnTo>
                <a:lnTo>
                  <a:pt x="47577" y="21859"/>
                </a:lnTo>
                <a:lnTo>
                  <a:pt x="94345" y="2524"/>
                </a:lnTo>
                <a:lnTo>
                  <a:pt x="123444" y="0"/>
                </a:lnTo>
                <a:lnTo>
                  <a:pt x="153185" y="2524"/>
                </a:lnTo>
                <a:lnTo>
                  <a:pt x="178498" y="9906"/>
                </a:lnTo>
                <a:lnTo>
                  <a:pt x="199524" y="21859"/>
                </a:lnTo>
                <a:lnTo>
                  <a:pt x="216408" y="38100"/>
                </a:lnTo>
                <a:lnTo>
                  <a:pt x="226925" y="53340"/>
                </a:lnTo>
                <a:lnTo>
                  <a:pt x="123444" y="53340"/>
                </a:lnTo>
                <a:lnTo>
                  <a:pt x="110347" y="54721"/>
                </a:lnTo>
                <a:lnTo>
                  <a:pt x="73890" y="84320"/>
                </a:lnTo>
                <a:lnTo>
                  <a:pt x="65532" y="129540"/>
                </a:lnTo>
                <a:lnTo>
                  <a:pt x="66413" y="146685"/>
                </a:lnTo>
                <a:lnTo>
                  <a:pt x="80772" y="184404"/>
                </a:lnTo>
                <a:lnTo>
                  <a:pt x="123444" y="204216"/>
                </a:lnTo>
                <a:lnTo>
                  <a:pt x="227977" y="204216"/>
                </a:lnTo>
                <a:lnTo>
                  <a:pt x="216408" y="220980"/>
                </a:lnTo>
                <a:lnTo>
                  <a:pt x="199524" y="236982"/>
                </a:lnTo>
                <a:lnTo>
                  <a:pt x="178498" y="248412"/>
                </a:lnTo>
                <a:lnTo>
                  <a:pt x="153185" y="255270"/>
                </a:lnTo>
                <a:lnTo>
                  <a:pt x="123444" y="257556"/>
                </a:lnTo>
                <a:close/>
              </a:path>
              <a:path w="248920" h="257809">
                <a:moveTo>
                  <a:pt x="227977" y="204216"/>
                </a:moveTo>
                <a:lnTo>
                  <a:pt x="123444" y="204216"/>
                </a:lnTo>
                <a:lnTo>
                  <a:pt x="137207" y="203049"/>
                </a:lnTo>
                <a:lnTo>
                  <a:pt x="148971" y="199453"/>
                </a:lnTo>
                <a:lnTo>
                  <a:pt x="178689" y="161544"/>
                </a:lnTo>
                <a:lnTo>
                  <a:pt x="182880" y="129540"/>
                </a:lnTo>
                <a:lnTo>
                  <a:pt x="181784" y="112371"/>
                </a:lnTo>
                <a:lnTo>
                  <a:pt x="167640" y="73152"/>
                </a:lnTo>
                <a:lnTo>
                  <a:pt x="123444" y="53340"/>
                </a:lnTo>
                <a:lnTo>
                  <a:pt x="226925" y="53340"/>
                </a:lnTo>
                <a:lnTo>
                  <a:pt x="230409" y="58388"/>
                </a:lnTo>
                <a:lnTo>
                  <a:pt x="240411" y="80391"/>
                </a:lnTo>
                <a:lnTo>
                  <a:pt x="246411" y="104108"/>
                </a:lnTo>
                <a:lnTo>
                  <a:pt x="248412" y="129540"/>
                </a:lnTo>
                <a:lnTo>
                  <a:pt x="246411" y="154971"/>
                </a:lnTo>
                <a:lnTo>
                  <a:pt x="240411" y="178689"/>
                </a:lnTo>
                <a:lnTo>
                  <a:pt x="230409" y="200691"/>
                </a:lnTo>
                <a:lnTo>
                  <a:pt x="227977" y="20421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3" name="object 13"/>
          <p:cNvSpPr/>
          <p:nvPr/>
        </p:nvSpPr>
        <p:spPr>
          <a:xfrm>
            <a:off x="5796742" y="874915"/>
            <a:ext cx="152832" cy="224703"/>
          </a:xfrm>
          <a:custGeom>
            <a:avLst/>
            <a:gdLst/>
            <a:ahLst/>
            <a:cxnLst/>
            <a:rect l="l" t="t" r="r" b="b"/>
            <a:pathLst>
              <a:path w="224154" h="329565">
                <a:moveTo>
                  <a:pt x="64008" y="329184"/>
                </a:moveTo>
                <a:lnTo>
                  <a:pt x="0" y="329184"/>
                </a:lnTo>
                <a:lnTo>
                  <a:pt x="0" y="0"/>
                </a:lnTo>
                <a:lnTo>
                  <a:pt x="64008" y="0"/>
                </a:lnTo>
                <a:lnTo>
                  <a:pt x="64008" y="179832"/>
                </a:lnTo>
                <a:lnTo>
                  <a:pt x="135910" y="179832"/>
                </a:lnTo>
                <a:lnTo>
                  <a:pt x="162885" y="225552"/>
                </a:lnTo>
                <a:lnTo>
                  <a:pt x="89916" y="225552"/>
                </a:lnTo>
                <a:lnTo>
                  <a:pt x="64008" y="252984"/>
                </a:lnTo>
                <a:lnTo>
                  <a:pt x="64008" y="329184"/>
                </a:lnTo>
                <a:close/>
              </a:path>
              <a:path w="224154" h="329565">
                <a:moveTo>
                  <a:pt x="135910" y="179832"/>
                </a:moveTo>
                <a:lnTo>
                  <a:pt x="64008" y="179832"/>
                </a:lnTo>
                <a:lnTo>
                  <a:pt x="143256" y="85344"/>
                </a:lnTo>
                <a:lnTo>
                  <a:pt x="220980" y="85344"/>
                </a:lnTo>
                <a:lnTo>
                  <a:pt x="134112" y="176784"/>
                </a:lnTo>
                <a:lnTo>
                  <a:pt x="135910" y="179832"/>
                </a:lnTo>
                <a:close/>
              </a:path>
              <a:path w="224154" h="329565">
                <a:moveTo>
                  <a:pt x="224028" y="329184"/>
                </a:moveTo>
                <a:lnTo>
                  <a:pt x="147828" y="329184"/>
                </a:lnTo>
                <a:lnTo>
                  <a:pt x="89916" y="225552"/>
                </a:lnTo>
                <a:lnTo>
                  <a:pt x="162885" y="225552"/>
                </a:lnTo>
                <a:lnTo>
                  <a:pt x="224028" y="32918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4" name="object 14"/>
          <p:cNvSpPr/>
          <p:nvPr/>
        </p:nvSpPr>
        <p:spPr>
          <a:xfrm>
            <a:off x="6043006" y="1012594"/>
            <a:ext cx="86591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6491" y="0"/>
                </a:lnTo>
              </a:path>
            </a:pathLst>
          </a:custGeom>
          <a:ln w="62483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5" name="object 15"/>
          <p:cNvSpPr/>
          <p:nvPr/>
        </p:nvSpPr>
        <p:spPr>
          <a:xfrm>
            <a:off x="6249785" y="874915"/>
            <a:ext cx="190500" cy="224703"/>
          </a:xfrm>
          <a:custGeom>
            <a:avLst/>
            <a:gdLst/>
            <a:ahLst/>
            <a:cxnLst/>
            <a:rect l="l" t="t" r="r" b="b"/>
            <a:pathLst>
              <a:path w="279400" h="329565">
                <a:moveTo>
                  <a:pt x="141732" y="329184"/>
                </a:moveTo>
                <a:lnTo>
                  <a:pt x="0" y="329184"/>
                </a:lnTo>
                <a:lnTo>
                  <a:pt x="0" y="0"/>
                </a:lnTo>
                <a:lnTo>
                  <a:pt x="141732" y="0"/>
                </a:lnTo>
                <a:lnTo>
                  <a:pt x="156900" y="1190"/>
                </a:lnTo>
                <a:lnTo>
                  <a:pt x="209859" y="14478"/>
                </a:lnTo>
                <a:lnTo>
                  <a:pt x="249936" y="48768"/>
                </a:lnTo>
                <a:lnTo>
                  <a:pt x="254346" y="56388"/>
                </a:lnTo>
                <a:lnTo>
                  <a:pt x="68580" y="56388"/>
                </a:lnTo>
                <a:lnTo>
                  <a:pt x="68580" y="272795"/>
                </a:lnTo>
                <a:lnTo>
                  <a:pt x="249481" y="272795"/>
                </a:lnTo>
                <a:lnTo>
                  <a:pt x="232386" y="295108"/>
                </a:lnTo>
                <a:lnTo>
                  <a:pt x="207073" y="314134"/>
                </a:lnTo>
                <a:lnTo>
                  <a:pt x="176903" y="325445"/>
                </a:lnTo>
                <a:lnTo>
                  <a:pt x="141732" y="329184"/>
                </a:lnTo>
                <a:close/>
              </a:path>
              <a:path w="279400" h="329565">
                <a:moveTo>
                  <a:pt x="249481" y="272795"/>
                </a:moveTo>
                <a:lnTo>
                  <a:pt x="132588" y="272795"/>
                </a:lnTo>
                <a:lnTo>
                  <a:pt x="154852" y="269914"/>
                </a:lnTo>
                <a:lnTo>
                  <a:pt x="173545" y="261175"/>
                </a:lnTo>
                <a:lnTo>
                  <a:pt x="199644" y="225552"/>
                </a:lnTo>
                <a:lnTo>
                  <a:pt x="209716" y="179260"/>
                </a:lnTo>
                <a:lnTo>
                  <a:pt x="210312" y="161544"/>
                </a:lnTo>
                <a:lnTo>
                  <a:pt x="209430" y="137826"/>
                </a:lnTo>
                <a:lnTo>
                  <a:pt x="201953" y="98964"/>
                </a:lnTo>
                <a:lnTo>
                  <a:pt x="171259" y="63246"/>
                </a:lnTo>
                <a:lnTo>
                  <a:pt x="132588" y="56388"/>
                </a:lnTo>
                <a:lnTo>
                  <a:pt x="254346" y="56388"/>
                </a:lnTo>
                <a:lnTo>
                  <a:pt x="272796" y="102108"/>
                </a:lnTo>
                <a:lnTo>
                  <a:pt x="278582" y="144113"/>
                </a:lnTo>
                <a:lnTo>
                  <a:pt x="278892" y="156972"/>
                </a:lnTo>
                <a:lnTo>
                  <a:pt x="277415" y="188714"/>
                </a:lnTo>
                <a:lnTo>
                  <a:pt x="272796" y="217741"/>
                </a:lnTo>
                <a:lnTo>
                  <a:pt x="264747" y="244197"/>
                </a:lnTo>
                <a:lnTo>
                  <a:pt x="252984" y="268224"/>
                </a:lnTo>
                <a:lnTo>
                  <a:pt x="249481" y="272795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6" name="object 16"/>
          <p:cNvSpPr/>
          <p:nvPr/>
        </p:nvSpPr>
        <p:spPr>
          <a:xfrm>
            <a:off x="6458643" y="92894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8013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19" y="238267"/>
                </a:lnTo>
                <a:lnTo>
                  <a:pt x="172974" y="249174"/>
                </a:lnTo>
                <a:lnTo>
                  <a:pt x="148399" y="255508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258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09">
                <a:moveTo>
                  <a:pt x="223525" y="207264"/>
                </a:moveTo>
                <a:lnTo>
                  <a:pt x="123444" y="207264"/>
                </a:lnTo>
                <a:lnTo>
                  <a:pt x="133183" y="206668"/>
                </a:lnTo>
                <a:lnTo>
                  <a:pt x="141922" y="204787"/>
                </a:lnTo>
                <a:lnTo>
                  <a:pt x="170688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7" name="object 17"/>
          <p:cNvSpPr/>
          <p:nvPr/>
        </p:nvSpPr>
        <p:spPr>
          <a:xfrm>
            <a:off x="6632171" y="92894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00" y="101036"/>
                </a:lnTo>
                <a:lnTo>
                  <a:pt x="18002" y="52411"/>
                </a:lnTo>
                <a:lnTo>
                  <a:pt x="50292" y="19288"/>
                </a:lnTo>
                <a:lnTo>
                  <a:pt x="93726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621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156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5674" y="163401"/>
                </a:lnTo>
                <a:lnTo>
                  <a:pt x="88392" y="198120"/>
                </a:lnTo>
                <a:lnTo>
                  <a:pt x="121920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3476" y="238267"/>
                </a:lnTo>
                <a:lnTo>
                  <a:pt x="172402" y="249174"/>
                </a:lnTo>
                <a:lnTo>
                  <a:pt x="148185" y="255508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258" y="103632"/>
                </a:moveTo>
                <a:lnTo>
                  <a:pt x="172212" y="103632"/>
                </a:lnTo>
                <a:lnTo>
                  <a:pt x="170235" y="92559"/>
                </a:lnTo>
                <a:lnTo>
                  <a:pt x="166687" y="82486"/>
                </a:lnTo>
                <a:lnTo>
                  <a:pt x="129087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09">
                <a:moveTo>
                  <a:pt x="223525" y="207264"/>
                </a:moveTo>
                <a:lnTo>
                  <a:pt x="121920" y="207264"/>
                </a:lnTo>
                <a:lnTo>
                  <a:pt x="132540" y="206668"/>
                </a:lnTo>
                <a:lnTo>
                  <a:pt x="14173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8" name="object 18"/>
          <p:cNvSpPr/>
          <p:nvPr/>
        </p:nvSpPr>
        <p:spPr>
          <a:xfrm>
            <a:off x="6817129" y="928947"/>
            <a:ext cx="162358" cy="235960"/>
          </a:xfrm>
          <a:custGeom>
            <a:avLst/>
            <a:gdLst/>
            <a:ahLst/>
            <a:cxnLst/>
            <a:rect l="l" t="t" r="r" b="b"/>
            <a:pathLst>
              <a:path w="238125" h="346075">
                <a:moveTo>
                  <a:pt x="214026" y="41148"/>
                </a:moveTo>
                <a:lnTo>
                  <a:pt x="62484" y="41148"/>
                </a:lnTo>
                <a:lnTo>
                  <a:pt x="67317" y="33694"/>
                </a:lnTo>
                <a:lnTo>
                  <a:pt x="107251" y="4381"/>
                </a:lnTo>
                <a:lnTo>
                  <a:pt x="134112" y="0"/>
                </a:lnTo>
                <a:lnTo>
                  <a:pt x="154971" y="2000"/>
                </a:lnTo>
                <a:lnTo>
                  <a:pt x="174117" y="8001"/>
                </a:lnTo>
                <a:lnTo>
                  <a:pt x="191547" y="18002"/>
                </a:lnTo>
                <a:lnTo>
                  <a:pt x="207264" y="32004"/>
                </a:lnTo>
                <a:lnTo>
                  <a:pt x="214026" y="41148"/>
                </a:lnTo>
                <a:close/>
              </a:path>
              <a:path w="238125" h="346075">
                <a:moveTo>
                  <a:pt x="64008" y="345948"/>
                </a:moveTo>
                <a:lnTo>
                  <a:pt x="0" y="345948"/>
                </a:lnTo>
                <a:lnTo>
                  <a:pt x="0" y="6096"/>
                </a:lnTo>
                <a:lnTo>
                  <a:pt x="62484" y="6096"/>
                </a:lnTo>
                <a:lnTo>
                  <a:pt x="62484" y="41148"/>
                </a:lnTo>
                <a:lnTo>
                  <a:pt x="214026" y="41148"/>
                </a:lnTo>
                <a:lnTo>
                  <a:pt x="220384" y="49744"/>
                </a:lnTo>
                <a:lnTo>
                  <a:pt x="222678" y="54864"/>
                </a:lnTo>
                <a:lnTo>
                  <a:pt x="115824" y="54864"/>
                </a:lnTo>
                <a:lnTo>
                  <a:pt x="99845" y="57102"/>
                </a:lnTo>
                <a:lnTo>
                  <a:pt x="67056" y="88392"/>
                </a:lnTo>
                <a:lnTo>
                  <a:pt x="60960" y="134112"/>
                </a:lnTo>
                <a:lnTo>
                  <a:pt x="62388" y="154138"/>
                </a:lnTo>
                <a:lnTo>
                  <a:pt x="83820" y="195072"/>
                </a:lnTo>
                <a:lnTo>
                  <a:pt x="115824" y="204216"/>
                </a:lnTo>
                <a:lnTo>
                  <a:pt x="221391" y="204216"/>
                </a:lnTo>
                <a:lnTo>
                  <a:pt x="221027" y="205120"/>
                </a:lnTo>
                <a:lnTo>
                  <a:pt x="211747" y="219456"/>
                </a:lnTo>
                <a:lnTo>
                  <a:pt x="64008" y="219456"/>
                </a:lnTo>
                <a:lnTo>
                  <a:pt x="64008" y="345948"/>
                </a:lnTo>
                <a:close/>
              </a:path>
              <a:path w="238125" h="346075">
                <a:moveTo>
                  <a:pt x="221391" y="204216"/>
                </a:moveTo>
                <a:lnTo>
                  <a:pt x="115824" y="204216"/>
                </a:lnTo>
                <a:lnTo>
                  <a:pt x="128682" y="203049"/>
                </a:lnTo>
                <a:lnTo>
                  <a:pt x="139827" y="199453"/>
                </a:lnTo>
                <a:lnTo>
                  <a:pt x="168592" y="159067"/>
                </a:lnTo>
                <a:lnTo>
                  <a:pt x="172212" y="128016"/>
                </a:lnTo>
                <a:lnTo>
                  <a:pt x="171354" y="114371"/>
                </a:lnTo>
                <a:lnTo>
                  <a:pt x="158496" y="77724"/>
                </a:lnTo>
                <a:lnTo>
                  <a:pt x="115824" y="54864"/>
                </a:lnTo>
                <a:lnTo>
                  <a:pt x="222678" y="54864"/>
                </a:lnTo>
                <a:lnTo>
                  <a:pt x="229933" y="71056"/>
                </a:lnTo>
                <a:lnTo>
                  <a:pt x="235767" y="96083"/>
                </a:lnTo>
                <a:lnTo>
                  <a:pt x="237744" y="124968"/>
                </a:lnTo>
                <a:lnTo>
                  <a:pt x="235791" y="155876"/>
                </a:lnTo>
                <a:lnTo>
                  <a:pt x="230124" y="182499"/>
                </a:lnTo>
                <a:lnTo>
                  <a:pt x="221391" y="204216"/>
                </a:lnTo>
                <a:close/>
              </a:path>
              <a:path w="238125" h="346075">
                <a:moveTo>
                  <a:pt x="132588" y="257556"/>
                </a:moveTo>
                <a:lnTo>
                  <a:pt x="94440" y="249840"/>
                </a:lnTo>
                <a:lnTo>
                  <a:pt x="64008" y="219456"/>
                </a:lnTo>
                <a:lnTo>
                  <a:pt x="211747" y="219456"/>
                </a:lnTo>
                <a:lnTo>
                  <a:pt x="174688" y="249364"/>
                </a:lnTo>
                <a:lnTo>
                  <a:pt x="132588" y="25755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19" name="object 19"/>
          <p:cNvSpPr/>
          <p:nvPr/>
        </p:nvSpPr>
        <p:spPr>
          <a:xfrm>
            <a:off x="7012478" y="894138"/>
            <a:ext cx="159327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172" y="0"/>
                </a:lnTo>
              </a:path>
            </a:pathLst>
          </a:custGeom>
          <a:ln w="55879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0" name="object 20"/>
          <p:cNvSpPr/>
          <p:nvPr/>
        </p:nvSpPr>
        <p:spPr>
          <a:xfrm>
            <a:off x="7012478" y="913187"/>
            <a:ext cx="46759" cy="52820"/>
          </a:xfrm>
          <a:custGeom>
            <a:avLst/>
            <a:gdLst/>
            <a:ahLst/>
            <a:cxnLst/>
            <a:rect l="l" t="t" r="r" b="b"/>
            <a:pathLst>
              <a:path w="68579" h="77469">
                <a:moveTo>
                  <a:pt x="0" y="0"/>
                </a:moveTo>
                <a:lnTo>
                  <a:pt x="68580" y="0"/>
                </a:lnTo>
                <a:lnTo>
                  <a:pt x="68580" y="77470"/>
                </a:lnTo>
                <a:lnTo>
                  <a:pt x="0" y="77470"/>
                </a:lnTo>
                <a:lnTo>
                  <a:pt x="0" y="0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1" name="object 21"/>
          <p:cNvSpPr/>
          <p:nvPr/>
        </p:nvSpPr>
        <p:spPr>
          <a:xfrm>
            <a:off x="7012477" y="985490"/>
            <a:ext cx="145473" cy="0"/>
          </a:xfrm>
          <a:custGeom>
            <a:avLst/>
            <a:gdLst/>
            <a:ahLst/>
            <a:cxnLst/>
            <a:rect l="l" t="t" r="r" b="b"/>
            <a:pathLst>
              <a:path w="213359">
                <a:moveTo>
                  <a:pt x="0" y="0"/>
                </a:moveTo>
                <a:lnTo>
                  <a:pt x="213360" y="0"/>
                </a:lnTo>
              </a:path>
            </a:pathLst>
          </a:custGeom>
          <a:ln w="5715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2" name="object 22"/>
          <p:cNvSpPr/>
          <p:nvPr/>
        </p:nvSpPr>
        <p:spPr>
          <a:xfrm>
            <a:off x="7035857" y="1004973"/>
            <a:ext cx="0" cy="94384"/>
          </a:xfrm>
          <a:custGeom>
            <a:avLst/>
            <a:gdLst/>
            <a:ahLst/>
            <a:cxnLst/>
            <a:rect l="l" t="t" r="r" b="b"/>
            <a:pathLst>
              <a:path h="138430">
                <a:moveTo>
                  <a:pt x="0" y="0"/>
                </a:moveTo>
                <a:lnTo>
                  <a:pt x="0" y="138429"/>
                </a:lnTo>
              </a:path>
            </a:pathLst>
          </a:custGeom>
          <a:ln w="68580">
            <a:solidFill>
              <a:srgbClr val="00A1FF"/>
            </a:solidFill>
          </a:ln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3" name="object 23"/>
          <p:cNvSpPr/>
          <p:nvPr/>
        </p:nvSpPr>
        <p:spPr>
          <a:xfrm>
            <a:off x="7189123" y="928946"/>
            <a:ext cx="155864" cy="175780"/>
          </a:xfrm>
          <a:custGeom>
            <a:avLst/>
            <a:gdLst/>
            <a:ahLst/>
            <a:cxnLst/>
            <a:rect l="l" t="t" r="r" b="b"/>
            <a:pathLst>
              <a:path w="228600" h="257809">
                <a:moveTo>
                  <a:pt x="67056" y="83820"/>
                </a:moveTo>
                <a:lnTo>
                  <a:pt x="6096" y="83820"/>
                </a:lnTo>
                <a:lnTo>
                  <a:pt x="8096" y="69294"/>
                </a:lnTo>
                <a:lnTo>
                  <a:pt x="24384" y="32004"/>
                </a:lnTo>
                <a:lnTo>
                  <a:pt x="58674" y="8001"/>
                </a:lnTo>
                <a:lnTo>
                  <a:pt x="111252" y="0"/>
                </a:lnTo>
                <a:lnTo>
                  <a:pt x="131230" y="1095"/>
                </a:lnTo>
                <a:lnTo>
                  <a:pt x="182880" y="15240"/>
                </a:lnTo>
                <a:lnTo>
                  <a:pt x="211112" y="50292"/>
                </a:lnTo>
                <a:lnTo>
                  <a:pt x="109728" y="50292"/>
                </a:lnTo>
                <a:lnTo>
                  <a:pt x="98917" y="51125"/>
                </a:lnTo>
                <a:lnTo>
                  <a:pt x="68580" y="74676"/>
                </a:lnTo>
                <a:lnTo>
                  <a:pt x="67056" y="83820"/>
                </a:lnTo>
                <a:close/>
              </a:path>
              <a:path w="228600" h="257809">
                <a:moveTo>
                  <a:pt x="76200" y="257556"/>
                </a:moveTo>
                <a:lnTo>
                  <a:pt x="33337" y="247269"/>
                </a:lnTo>
                <a:lnTo>
                  <a:pt x="5524" y="216408"/>
                </a:lnTo>
                <a:lnTo>
                  <a:pt x="0" y="184404"/>
                </a:lnTo>
                <a:lnTo>
                  <a:pt x="2262" y="163901"/>
                </a:lnTo>
                <a:lnTo>
                  <a:pt x="35052" y="120396"/>
                </a:lnTo>
                <a:lnTo>
                  <a:pt x="72771" y="106465"/>
                </a:lnTo>
                <a:lnTo>
                  <a:pt x="123444" y="99060"/>
                </a:lnTo>
                <a:lnTo>
                  <a:pt x="132588" y="97536"/>
                </a:lnTo>
                <a:lnTo>
                  <a:pt x="137160" y="96012"/>
                </a:lnTo>
                <a:lnTo>
                  <a:pt x="146304" y="91440"/>
                </a:lnTo>
                <a:lnTo>
                  <a:pt x="150876" y="85344"/>
                </a:lnTo>
                <a:lnTo>
                  <a:pt x="150876" y="67056"/>
                </a:lnTo>
                <a:lnTo>
                  <a:pt x="109728" y="50292"/>
                </a:lnTo>
                <a:lnTo>
                  <a:pt x="211112" y="50292"/>
                </a:lnTo>
                <a:lnTo>
                  <a:pt x="212883" y="55316"/>
                </a:lnTo>
                <a:lnTo>
                  <a:pt x="214884" y="76200"/>
                </a:lnTo>
                <a:lnTo>
                  <a:pt x="214884" y="131064"/>
                </a:lnTo>
                <a:lnTo>
                  <a:pt x="150876" y="131064"/>
                </a:lnTo>
                <a:lnTo>
                  <a:pt x="146304" y="134112"/>
                </a:lnTo>
                <a:lnTo>
                  <a:pt x="143256" y="135636"/>
                </a:lnTo>
                <a:lnTo>
                  <a:pt x="134112" y="138684"/>
                </a:lnTo>
                <a:lnTo>
                  <a:pt x="128016" y="140208"/>
                </a:lnTo>
                <a:lnTo>
                  <a:pt x="120396" y="141732"/>
                </a:lnTo>
                <a:lnTo>
                  <a:pt x="97226" y="146851"/>
                </a:lnTo>
                <a:lnTo>
                  <a:pt x="64865" y="172783"/>
                </a:lnTo>
                <a:lnTo>
                  <a:pt x="64008" y="181356"/>
                </a:lnTo>
                <a:lnTo>
                  <a:pt x="64008" y="192024"/>
                </a:lnTo>
                <a:lnTo>
                  <a:pt x="67056" y="199644"/>
                </a:lnTo>
                <a:lnTo>
                  <a:pt x="73152" y="204216"/>
                </a:lnTo>
                <a:lnTo>
                  <a:pt x="79248" y="210312"/>
                </a:lnTo>
                <a:lnTo>
                  <a:pt x="86868" y="211836"/>
                </a:lnTo>
                <a:lnTo>
                  <a:pt x="214884" y="211836"/>
                </a:lnTo>
                <a:lnTo>
                  <a:pt x="214884" y="222504"/>
                </a:lnTo>
                <a:lnTo>
                  <a:pt x="152400" y="222504"/>
                </a:lnTo>
                <a:lnTo>
                  <a:pt x="145494" y="229100"/>
                </a:lnTo>
                <a:lnTo>
                  <a:pt x="138303" y="235267"/>
                </a:lnTo>
                <a:lnTo>
                  <a:pt x="100203" y="255079"/>
                </a:lnTo>
                <a:lnTo>
                  <a:pt x="88487" y="256960"/>
                </a:lnTo>
                <a:lnTo>
                  <a:pt x="76200" y="257556"/>
                </a:lnTo>
                <a:close/>
              </a:path>
              <a:path w="228600" h="257809">
                <a:moveTo>
                  <a:pt x="214884" y="211836"/>
                </a:moveTo>
                <a:lnTo>
                  <a:pt x="94488" y="211836"/>
                </a:lnTo>
                <a:lnTo>
                  <a:pt x="104727" y="211216"/>
                </a:lnTo>
                <a:lnTo>
                  <a:pt x="114681" y="209169"/>
                </a:lnTo>
                <a:lnTo>
                  <a:pt x="146304" y="182689"/>
                </a:lnTo>
                <a:lnTo>
                  <a:pt x="150876" y="155448"/>
                </a:lnTo>
                <a:lnTo>
                  <a:pt x="150876" y="131064"/>
                </a:lnTo>
                <a:lnTo>
                  <a:pt x="214884" y="131064"/>
                </a:lnTo>
                <a:lnTo>
                  <a:pt x="214884" y="211836"/>
                </a:lnTo>
                <a:close/>
              </a:path>
              <a:path w="228600" h="257809">
                <a:moveTo>
                  <a:pt x="228600" y="249936"/>
                </a:moveTo>
                <a:lnTo>
                  <a:pt x="158496" y="249936"/>
                </a:lnTo>
                <a:lnTo>
                  <a:pt x="153924" y="236220"/>
                </a:lnTo>
                <a:lnTo>
                  <a:pt x="153924" y="233172"/>
                </a:lnTo>
                <a:lnTo>
                  <a:pt x="152400" y="227076"/>
                </a:lnTo>
                <a:lnTo>
                  <a:pt x="152400" y="222504"/>
                </a:lnTo>
                <a:lnTo>
                  <a:pt x="214884" y="222504"/>
                </a:lnTo>
                <a:lnTo>
                  <a:pt x="214884" y="225552"/>
                </a:lnTo>
                <a:lnTo>
                  <a:pt x="216408" y="231648"/>
                </a:lnTo>
                <a:lnTo>
                  <a:pt x="219456" y="234696"/>
                </a:lnTo>
                <a:lnTo>
                  <a:pt x="220980" y="237744"/>
                </a:lnTo>
                <a:lnTo>
                  <a:pt x="224028" y="240792"/>
                </a:lnTo>
                <a:lnTo>
                  <a:pt x="228600" y="242316"/>
                </a:lnTo>
                <a:lnTo>
                  <a:pt x="228600" y="24993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4" name="object 24"/>
          <p:cNvSpPr/>
          <p:nvPr/>
        </p:nvSpPr>
        <p:spPr>
          <a:xfrm>
            <a:off x="7362652" y="928946"/>
            <a:ext cx="152832" cy="175780"/>
          </a:xfrm>
          <a:custGeom>
            <a:avLst/>
            <a:gdLst/>
            <a:ahLst/>
            <a:cxnLst/>
            <a:rect l="l" t="t" r="r" b="b"/>
            <a:pathLst>
              <a:path w="224154" h="257809">
                <a:moveTo>
                  <a:pt x="112776" y="257556"/>
                </a:moveTo>
                <a:lnTo>
                  <a:pt x="62674" y="249364"/>
                </a:lnTo>
                <a:lnTo>
                  <a:pt x="27432" y="224028"/>
                </a:lnTo>
                <a:lnTo>
                  <a:pt x="6858" y="183451"/>
                </a:lnTo>
                <a:lnTo>
                  <a:pt x="0" y="132588"/>
                </a:lnTo>
                <a:lnTo>
                  <a:pt x="1976" y="103203"/>
                </a:lnTo>
                <a:lnTo>
                  <a:pt x="17359" y="54149"/>
                </a:lnTo>
                <a:lnTo>
                  <a:pt x="47005" y="19931"/>
                </a:lnTo>
                <a:lnTo>
                  <a:pt x="89201" y="2262"/>
                </a:lnTo>
                <a:lnTo>
                  <a:pt x="114300" y="0"/>
                </a:lnTo>
                <a:lnTo>
                  <a:pt x="136255" y="1404"/>
                </a:lnTo>
                <a:lnTo>
                  <a:pt x="173878" y="12215"/>
                </a:lnTo>
                <a:lnTo>
                  <a:pt x="212788" y="49720"/>
                </a:lnTo>
                <a:lnTo>
                  <a:pt x="214113" y="53340"/>
                </a:lnTo>
                <a:lnTo>
                  <a:pt x="115824" y="53340"/>
                </a:lnTo>
                <a:lnTo>
                  <a:pt x="100988" y="55340"/>
                </a:lnTo>
                <a:lnTo>
                  <a:pt x="71628" y="85344"/>
                </a:lnTo>
                <a:lnTo>
                  <a:pt x="65532" y="131064"/>
                </a:lnTo>
                <a:lnTo>
                  <a:pt x="65841" y="144184"/>
                </a:lnTo>
                <a:lnTo>
                  <a:pt x="78509" y="188142"/>
                </a:lnTo>
                <a:lnTo>
                  <a:pt x="114300" y="204216"/>
                </a:lnTo>
                <a:lnTo>
                  <a:pt x="209002" y="204216"/>
                </a:lnTo>
                <a:lnTo>
                  <a:pt x="201168" y="216408"/>
                </a:lnTo>
                <a:lnTo>
                  <a:pt x="184570" y="234410"/>
                </a:lnTo>
                <a:lnTo>
                  <a:pt x="164401" y="247269"/>
                </a:lnTo>
                <a:lnTo>
                  <a:pt x="140517" y="254984"/>
                </a:lnTo>
                <a:lnTo>
                  <a:pt x="112776" y="257556"/>
                </a:lnTo>
                <a:close/>
              </a:path>
              <a:path w="224154" h="257809">
                <a:moveTo>
                  <a:pt x="224028" y="92964"/>
                </a:moveTo>
                <a:lnTo>
                  <a:pt x="158496" y="92964"/>
                </a:lnTo>
                <a:lnTo>
                  <a:pt x="157067" y="86367"/>
                </a:lnTo>
                <a:lnTo>
                  <a:pt x="155067" y="80200"/>
                </a:lnTo>
                <a:lnTo>
                  <a:pt x="126420" y="54435"/>
                </a:lnTo>
                <a:lnTo>
                  <a:pt x="115824" y="53340"/>
                </a:lnTo>
                <a:lnTo>
                  <a:pt x="214113" y="53340"/>
                </a:lnTo>
                <a:lnTo>
                  <a:pt x="220051" y="69556"/>
                </a:lnTo>
                <a:lnTo>
                  <a:pt x="224028" y="92964"/>
                </a:lnTo>
                <a:close/>
              </a:path>
              <a:path w="224154" h="257809">
                <a:moveTo>
                  <a:pt x="209002" y="204216"/>
                </a:moveTo>
                <a:lnTo>
                  <a:pt x="114300" y="204216"/>
                </a:lnTo>
                <a:lnTo>
                  <a:pt x="124872" y="203620"/>
                </a:lnTo>
                <a:lnTo>
                  <a:pt x="133731" y="201739"/>
                </a:lnTo>
                <a:lnTo>
                  <a:pt x="156972" y="161544"/>
                </a:lnTo>
                <a:lnTo>
                  <a:pt x="222504" y="161544"/>
                </a:lnTo>
                <a:lnTo>
                  <a:pt x="220241" y="176117"/>
                </a:lnTo>
                <a:lnTo>
                  <a:pt x="215836" y="190119"/>
                </a:lnTo>
                <a:lnTo>
                  <a:pt x="209385" y="203620"/>
                </a:lnTo>
                <a:lnTo>
                  <a:pt x="209002" y="204216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  <p:sp>
        <p:nvSpPr>
          <p:cNvPr id="25" name="object 25"/>
          <p:cNvSpPr/>
          <p:nvPr/>
        </p:nvSpPr>
        <p:spPr>
          <a:xfrm>
            <a:off x="7533063" y="928946"/>
            <a:ext cx="162358" cy="175780"/>
          </a:xfrm>
          <a:custGeom>
            <a:avLst/>
            <a:gdLst/>
            <a:ahLst/>
            <a:cxnLst/>
            <a:rect l="l" t="t" r="r" b="b"/>
            <a:pathLst>
              <a:path w="238125" h="257809">
                <a:moveTo>
                  <a:pt x="120396" y="257556"/>
                </a:moveTo>
                <a:lnTo>
                  <a:pt x="75628" y="250507"/>
                </a:lnTo>
                <a:lnTo>
                  <a:pt x="36576" y="228600"/>
                </a:lnTo>
                <a:lnTo>
                  <a:pt x="9144" y="188976"/>
                </a:lnTo>
                <a:lnTo>
                  <a:pt x="0" y="131064"/>
                </a:lnTo>
                <a:lnTo>
                  <a:pt x="2024" y="101036"/>
                </a:lnTo>
                <a:lnTo>
                  <a:pt x="18645" y="52411"/>
                </a:lnTo>
                <a:lnTo>
                  <a:pt x="50934" y="19288"/>
                </a:lnTo>
                <a:lnTo>
                  <a:pt x="93749" y="2238"/>
                </a:lnTo>
                <a:lnTo>
                  <a:pt x="118872" y="0"/>
                </a:lnTo>
                <a:lnTo>
                  <a:pt x="133683" y="833"/>
                </a:lnTo>
                <a:lnTo>
                  <a:pt x="175260" y="12192"/>
                </a:lnTo>
                <a:lnTo>
                  <a:pt x="207835" y="37052"/>
                </a:lnTo>
                <a:lnTo>
                  <a:pt x="219054" y="53340"/>
                </a:lnTo>
                <a:lnTo>
                  <a:pt x="118872" y="53340"/>
                </a:lnTo>
                <a:lnTo>
                  <a:pt x="107799" y="54197"/>
                </a:lnTo>
                <a:lnTo>
                  <a:pt x="71056" y="83058"/>
                </a:lnTo>
                <a:lnTo>
                  <a:pt x="65532" y="103632"/>
                </a:lnTo>
                <a:lnTo>
                  <a:pt x="235258" y="103632"/>
                </a:lnTo>
                <a:lnTo>
                  <a:pt x="235815" y="108156"/>
                </a:lnTo>
                <a:lnTo>
                  <a:pt x="236791" y="119253"/>
                </a:lnTo>
                <a:lnTo>
                  <a:pt x="237482" y="132064"/>
                </a:lnTo>
                <a:lnTo>
                  <a:pt x="237744" y="146304"/>
                </a:lnTo>
                <a:lnTo>
                  <a:pt x="64008" y="146304"/>
                </a:lnTo>
                <a:lnTo>
                  <a:pt x="66317" y="163401"/>
                </a:lnTo>
                <a:lnTo>
                  <a:pt x="88392" y="198120"/>
                </a:lnTo>
                <a:lnTo>
                  <a:pt x="123444" y="207264"/>
                </a:lnTo>
                <a:lnTo>
                  <a:pt x="223525" y="207264"/>
                </a:lnTo>
                <a:lnTo>
                  <a:pt x="220980" y="211312"/>
                </a:lnTo>
                <a:lnTo>
                  <a:pt x="211836" y="222504"/>
                </a:lnTo>
                <a:lnTo>
                  <a:pt x="194119" y="238267"/>
                </a:lnTo>
                <a:lnTo>
                  <a:pt x="172974" y="249174"/>
                </a:lnTo>
                <a:lnTo>
                  <a:pt x="148399" y="255508"/>
                </a:lnTo>
                <a:lnTo>
                  <a:pt x="120396" y="257556"/>
                </a:lnTo>
                <a:close/>
              </a:path>
              <a:path w="238125" h="257809">
                <a:moveTo>
                  <a:pt x="235258" y="103632"/>
                </a:moveTo>
                <a:lnTo>
                  <a:pt x="172212" y="103632"/>
                </a:lnTo>
                <a:lnTo>
                  <a:pt x="170449" y="92559"/>
                </a:lnTo>
                <a:lnTo>
                  <a:pt x="167259" y="82486"/>
                </a:lnTo>
                <a:lnTo>
                  <a:pt x="129730" y="54197"/>
                </a:lnTo>
                <a:lnTo>
                  <a:pt x="118872" y="53340"/>
                </a:lnTo>
                <a:lnTo>
                  <a:pt x="219054" y="53340"/>
                </a:lnTo>
                <a:lnTo>
                  <a:pt x="222694" y="59626"/>
                </a:lnTo>
                <a:lnTo>
                  <a:pt x="227838" y="71628"/>
                </a:lnTo>
                <a:lnTo>
                  <a:pt x="231838" y="84772"/>
                </a:lnTo>
                <a:lnTo>
                  <a:pt x="234696" y="99060"/>
                </a:lnTo>
                <a:lnTo>
                  <a:pt x="235258" y="103632"/>
                </a:lnTo>
                <a:close/>
              </a:path>
              <a:path w="238125" h="257809">
                <a:moveTo>
                  <a:pt x="223525" y="207264"/>
                </a:moveTo>
                <a:lnTo>
                  <a:pt x="123444" y="207264"/>
                </a:lnTo>
                <a:lnTo>
                  <a:pt x="133183" y="206668"/>
                </a:lnTo>
                <a:lnTo>
                  <a:pt x="141922" y="204787"/>
                </a:lnTo>
                <a:lnTo>
                  <a:pt x="169164" y="178308"/>
                </a:lnTo>
                <a:lnTo>
                  <a:pt x="234696" y="178308"/>
                </a:lnTo>
                <a:lnTo>
                  <a:pt x="232410" y="189499"/>
                </a:lnTo>
                <a:lnTo>
                  <a:pt x="227838" y="200406"/>
                </a:lnTo>
                <a:lnTo>
                  <a:pt x="223525" y="207264"/>
                </a:lnTo>
                <a:close/>
              </a:path>
            </a:pathLst>
          </a:custGeom>
          <a:solidFill>
            <a:srgbClr val="00A1FF"/>
          </a:solidFill>
        </p:spPr>
        <p:txBody>
          <a:bodyPr wrap="square" lIns="0" tIns="0" rIns="0" bIns="0" rtlCol="0"/>
          <a:lstStyle/>
          <a:p>
            <a:endParaRPr sz="1227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602C6B-092D-44DD-B13A-8A45CDD9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51" y="0"/>
            <a:ext cx="9155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44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C560BA-1D04-4918-AB7B-273A11C3E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23" y="0"/>
            <a:ext cx="9174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A9D17E20-B81F-4FB3-BEBE-583621566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10" y="0"/>
            <a:ext cx="9130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0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BE84B-5833-4757-B9C4-37B46C7E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81" y="32658"/>
            <a:ext cx="9138223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80FFF-36CE-4DE6-8BBE-0D461A9C5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62" y="21772"/>
            <a:ext cx="9126766" cy="68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8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6EE71-A8CB-4840-A291-4B38255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48" y="32658"/>
            <a:ext cx="9092469" cy="68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56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03B3E9-0596-48BB-B530-AAC026A6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31" y="43544"/>
            <a:ext cx="9106756" cy="68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60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4432</TotalTime>
  <Words>0</Words>
  <Application>Microsoft Office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Ross, Antony</dc:creator>
  <cp:lastModifiedBy>Ross, Antony</cp:lastModifiedBy>
  <cp:revision>50</cp:revision>
  <dcterms:created xsi:type="dcterms:W3CDTF">2019-05-17T20:37:11Z</dcterms:created>
  <dcterms:modified xsi:type="dcterms:W3CDTF">2019-10-08T22:01:24Z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b4f6feb-bc60-48e1-9a65-8f26ae8b4956_Enabled">
    <vt:lpwstr>True</vt:lpwstr>
  </property>
  <property fmtid="{D5CDD505-2E9C-101B-9397-08002B2CF9AE}" pid="3" name="MSIP_Label_3b4f6feb-bc60-48e1-9a65-8f26ae8b4956_SiteId">
    <vt:lpwstr>3bea478c-1684-4a8c-8e85-045ec54ba430</vt:lpwstr>
  </property>
  <property fmtid="{D5CDD505-2E9C-101B-9397-08002B2CF9AE}" pid="4" name="MSIP_Label_3b4f6feb-bc60-48e1-9a65-8f26ae8b4956_Owner">
    <vt:lpwstr>Ross.Antony@principal.com</vt:lpwstr>
  </property>
  <property fmtid="{D5CDD505-2E9C-101B-9397-08002B2CF9AE}" pid="5" name="MSIP_Label_3b4f6feb-bc60-48e1-9a65-8f26ae8b4956_SetDate">
    <vt:lpwstr>2019-05-26T00:23:59.1378025Z</vt:lpwstr>
  </property>
  <property fmtid="{D5CDD505-2E9C-101B-9397-08002B2CF9AE}" pid="6" name="MSIP_Label_3b4f6feb-bc60-48e1-9a65-8f26ae8b4956_Name">
    <vt:lpwstr>Public</vt:lpwstr>
  </property>
  <property fmtid="{D5CDD505-2E9C-101B-9397-08002B2CF9AE}" pid="7" name="MSIP_Label_3b4f6feb-bc60-48e1-9a65-8f26ae8b4956_Application">
    <vt:lpwstr>Microsoft Azure Information Protection</vt:lpwstr>
  </property>
  <property fmtid="{D5CDD505-2E9C-101B-9397-08002B2CF9AE}" pid="8" name="MSIP_Label_3b4f6feb-bc60-48e1-9a65-8f26ae8b4956_Extended_MSFT_Method">
    <vt:lpwstr>Manual</vt:lpwstr>
  </property>
  <property fmtid="{D5CDD505-2E9C-101B-9397-08002B2CF9AE}" pid="9" name="MSIP_Label_af49516a-7525-4936-8880-b1dc1e580865_Enabled">
    <vt:lpwstr>True</vt:lpwstr>
  </property>
  <property fmtid="{D5CDD505-2E9C-101B-9397-08002B2CF9AE}" pid="10" name="MSIP_Label_af49516a-7525-4936-8880-b1dc1e580865_SiteId">
    <vt:lpwstr>3bea478c-1684-4a8c-8e85-045ec54ba430</vt:lpwstr>
  </property>
  <property fmtid="{D5CDD505-2E9C-101B-9397-08002B2CF9AE}" pid="11" name="MSIP_Label_af49516a-7525-4936-8880-b1dc1e580865_Owner">
    <vt:lpwstr>Ross.Antony@principal.com</vt:lpwstr>
  </property>
  <property fmtid="{D5CDD505-2E9C-101B-9397-08002B2CF9AE}" pid="12" name="MSIP_Label_af49516a-7525-4936-8880-b1dc1e580865_SetDate">
    <vt:lpwstr>2019-05-26T00:23:59.1378025Z</vt:lpwstr>
  </property>
  <property fmtid="{D5CDD505-2E9C-101B-9397-08002B2CF9AE}" pid="13" name="MSIP_Label_af49516a-7525-4936-8880-b1dc1e580865_Name">
    <vt:lpwstr>Non-visible label</vt:lpwstr>
  </property>
  <property fmtid="{D5CDD505-2E9C-101B-9397-08002B2CF9AE}" pid="14" name="MSIP_Label_af49516a-7525-4936-8880-b1dc1e580865_Application">
    <vt:lpwstr>Microsoft Azure Information Protection</vt:lpwstr>
  </property>
  <property fmtid="{D5CDD505-2E9C-101B-9397-08002B2CF9AE}" pid="15" name="MSIP_Label_af49516a-7525-4936-8880-b1dc1e580865_Parent">
    <vt:lpwstr>3b4f6feb-bc60-48e1-9a65-8f26ae8b4956</vt:lpwstr>
  </property>
  <property fmtid="{D5CDD505-2E9C-101B-9397-08002B2CF9AE}" pid="16" name="MSIP_Label_af49516a-7525-4936-8880-b1dc1e580865_Extended_MSFT_Method">
    <vt:lpwstr>Manual</vt:lpwstr>
  </property>
  <property fmtid="{D5CDD505-2E9C-101B-9397-08002B2CF9AE}" pid="17" name="Sensitivity">
    <vt:lpwstr>Public Non-visible label</vt:lpwstr>
  </property>
</Properties>
</file>